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762" r:id="rId5"/>
  </p:sldMasterIdLst>
  <p:notesMasterIdLst>
    <p:notesMasterId r:id="rId119"/>
  </p:notesMasterIdLst>
  <p:sldIdLst>
    <p:sldId id="256" r:id="rId6"/>
    <p:sldId id="834" r:id="rId7"/>
    <p:sldId id="835" r:id="rId8"/>
    <p:sldId id="809" r:id="rId9"/>
    <p:sldId id="810" r:id="rId10"/>
    <p:sldId id="258" r:id="rId11"/>
    <p:sldId id="268" r:id="rId12"/>
    <p:sldId id="812" r:id="rId13"/>
    <p:sldId id="259" r:id="rId14"/>
    <p:sldId id="269" r:id="rId15"/>
    <p:sldId id="814" r:id="rId16"/>
    <p:sldId id="260" r:id="rId17"/>
    <p:sldId id="788" r:id="rId18"/>
    <p:sldId id="261" r:id="rId19"/>
    <p:sldId id="825" r:id="rId20"/>
    <p:sldId id="715" r:id="rId21"/>
    <p:sldId id="753" r:id="rId22"/>
    <p:sldId id="683" r:id="rId23"/>
    <p:sldId id="729" r:id="rId24"/>
    <p:sldId id="739" r:id="rId25"/>
    <p:sldId id="826" r:id="rId26"/>
    <p:sldId id="827" r:id="rId27"/>
    <p:sldId id="828" r:id="rId28"/>
    <p:sldId id="829" r:id="rId29"/>
    <p:sldId id="830" r:id="rId30"/>
    <p:sldId id="831" r:id="rId31"/>
    <p:sldId id="832" r:id="rId32"/>
    <p:sldId id="734" r:id="rId33"/>
    <p:sldId id="736" r:id="rId34"/>
    <p:sldId id="273" r:id="rId35"/>
    <p:sldId id="270" r:id="rId36"/>
    <p:sldId id="271" r:id="rId37"/>
    <p:sldId id="272"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798" r:id="rId51"/>
    <p:sldId id="815" r:id="rId52"/>
    <p:sldId id="577" r:id="rId53"/>
    <p:sldId id="795" r:id="rId54"/>
    <p:sldId id="824" r:id="rId55"/>
    <p:sldId id="823" r:id="rId56"/>
    <p:sldId id="819" r:id="rId57"/>
    <p:sldId id="820" r:id="rId58"/>
    <p:sldId id="811" r:id="rId59"/>
    <p:sldId id="797" r:id="rId60"/>
    <p:sldId id="796" r:id="rId61"/>
    <p:sldId id="801" r:id="rId62"/>
    <p:sldId id="800" r:id="rId63"/>
    <p:sldId id="360" r:id="rId64"/>
    <p:sldId id="572" r:id="rId65"/>
    <p:sldId id="751" r:id="rId66"/>
    <p:sldId id="779" r:id="rId67"/>
    <p:sldId id="803" r:id="rId68"/>
    <p:sldId id="375" r:id="rId69"/>
    <p:sldId id="365" r:id="rId70"/>
    <p:sldId id="392" r:id="rId71"/>
    <p:sldId id="393" r:id="rId72"/>
    <p:sldId id="394" r:id="rId73"/>
    <p:sldId id="807" r:id="rId74"/>
    <p:sldId id="381" r:id="rId75"/>
    <p:sldId id="804" r:id="rId76"/>
    <p:sldId id="352" r:id="rId77"/>
    <p:sldId id="361" r:id="rId78"/>
    <p:sldId id="806" r:id="rId79"/>
    <p:sldId id="805" r:id="rId80"/>
    <p:sldId id="396" r:id="rId81"/>
    <p:sldId id="397" r:id="rId82"/>
    <p:sldId id="808" r:id="rId83"/>
    <p:sldId id="262" r:id="rId84"/>
    <p:sldId id="263" r:id="rId85"/>
    <p:sldId id="264" r:id="rId86"/>
    <p:sldId id="265" r:id="rId87"/>
    <p:sldId id="266" r:id="rId88"/>
    <p:sldId id="267" r:id="rId89"/>
    <p:sldId id="658" r:id="rId90"/>
    <p:sldId id="653" r:id="rId91"/>
    <p:sldId id="636" r:id="rId92"/>
    <p:sldId id="645" r:id="rId93"/>
    <p:sldId id="646" r:id="rId94"/>
    <p:sldId id="647" r:id="rId95"/>
    <p:sldId id="649" r:id="rId96"/>
    <p:sldId id="650" r:id="rId97"/>
    <p:sldId id="713" r:id="rId98"/>
    <p:sldId id="652" r:id="rId99"/>
    <p:sldId id="537" r:id="rId100"/>
    <p:sldId id="654" r:id="rId101"/>
    <p:sldId id="655" r:id="rId102"/>
    <p:sldId id="656" r:id="rId103"/>
    <p:sldId id="659" r:id="rId104"/>
    <p:sldId id="836" r:id="rId105"/>
    <p:sldId id="837" r:id="rId106"/>
    <p:sldId id="839" r:id="rId107"/>
    <p:sldId id="838" r:id="rId108"/>
    <p:sldId id="840" r:id="rId109"/>
    <p:sldId id="842" r:id="rId110"/>
    <p:sldId id="843" r:id="rId111"/>
    <p:sldId id="844" r:id="rId112"/>
    <p:sldId id="531" r:id="rId113"/>
    <p:sldId id="816" r:id="rId114"/>
    <p:sldId id="817" r:id="rId115"/>
    <p:sldId id="535" r:id="rId116"/>
    <p:sldId id="536" r:id="rId117"/>
    <p:sldId id="765" r:id="rId1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tilisation" id="{4D65FB6C-B84C-41AD-A354-3465D69B6172}">
          <p14:sldIdLst>
            <p14:sldId id="256"/>
            <p14:sldId id="834"/>
            <p14:sldId id="835"/>
          </p14:sldIdLst>
        </p14:section>
        <p14:section name="Introduction" id="{037A523A-0FC4-46D3-898F-DF745F279D1A}">
          <p14:sldIdLst>
            <p14:sldId id="809"/>
          </p14:sldIdLst>
        </p14:section>
        <p14:section name="Qui sommes nous ?" id="{9E79246B-DD57-42F7-9AC1-A273E3AA39F5}">
          <p14:sldIdLst>
            <p14:sldId id="810"/>
            <p14:sldId id="258"/>
            <p14:sldId id="268"/>
          </p14:sldIdLst>
        </p14:section>
        <p14:section name="Ce que nous faisons" id="{9A858C36-DDF4-4497-986D-32725C9D6961}">
          <p14:sldIdLst>
            <p14:sldId id="812"/>
            <p14:sldId id="259"/>
            <p14:sldId id="269"/>
          </p14:sldIdLst>
        </p14:section>
        <p14:section name="C'est quoi un SIG ?" id="{9366C97B-681F-449E-86AB-28D28385A361}">
          <p14:sldIdLst>
            <p14:sldId id="814"/>
            <p14:sldId id="260"/>
            <p14:sldId id="788"/>
            <p14:sldId id="261"/>
          </p14:sldIdLst>
        </p14:section>
        <p14:section name="A quoi sert un SIG ?" id="{97F8FC10-982E-465E-BB62-9B8697FDAB6E}">
          <p14:sldIdLst>
            <p14:sldId id="825"/>
            <p14:sldId id="715"/>
            <p14:sldId id="753"/>
            <p14:sldId id="683"/>
            <p14:sldId id="729"/>
            <p14:sldId id="739"/>
            <p14:sldId id="826"/>
            <p14:sldId id="827"/>
            <p14:sldId id="828"/>
            <p14:sldId id="829"/>
            <p14:sldId id="830"/>
            <p14:sldId id="831"/>
            <p14:sldId id="832"/>
            <p14:sldId id="734"/>
            <p14:sldId id="736"/>
          </p14:sldIdLst>
        </p14:section>
        <p14:section name="Qui utilise un SIG ?" id="{5CA58AC9-8588-4AC3-8AED-EF03EEA90628}">
          <p14:sldIdLst>
            <p14:sldId id="273"/>
            <p14:sldId id="270"/>
            <p14:sldId id="271"/>
            <p14:sldId id="272"/>
            <p14:sldId id="274"/>
            <p14:sldId id="275"/>
            <p14:sldId id="276"/>
            <p14:sldId id="277"/>
            <p14:sldId id="278"/>
            <p14:sldId id="279"/>
            <p14:sldId id="280"/>
            <p14:sldId id="281"/>
            <p14:sldId id="282"/>
            <p14:sldId id="283"/>
            <p14:sldId id="284"/>
            <p14:sldId id="285"/>
          </p14:sldIdLst>
        </p14:section>
        <p14:section name="Exemple d'introduction de présentation" id="{3E714913-AF34-4249-B179-832CDDDD51DC}">
          <p14:sldIdLst>
            <p14:sldId id="798"/>
          </p14:sldIdLst>
        </p14:section>
        <p14:section name="quelques définitions" id="{B9215F09-BAF8-4912-A02D-A3B7A4410488}">
          <p14:sldIdLst>
            <p14:sldId id="815"/>
            <p14:sldId id="577"/>
            <p14:sldId id="795"/>
            <p14:sldId id="824"/>
            <p14:sldId id="823"/>
            <p14:sldId id="819"/>
            <p14:sldId id="820"/>
          </p14:sldIdLst>
        </p14:section>
        <p14:section name="Les sig par l'exemple" id="{3FFBE6CD-1661-4587-B29C-B1EC0E0DD782}">
          <p14:sldIdLst>
            <p14:sldId id="811"/>
            <p14:sldId id="797"/>
            <p14:sldId id="796"/>
            <p14:sldId id="801"/>
            <p14:sldId id="800"/>
            <p14:sldId id="360"/>
            <p14:sldId id="572"/>
            <p14:sldId id="751"/>
            <p14:sldId id="779"/>
            <p14:sldId id="803"/>
            <p14:sldId id="375"/>
            <p14:sldId id="365"/>
            <p14:sldId id="392"/>
            <p14:sldId id="393"/>
            <p14:sldId id="394"/>
          </p14:sldIdLst>
        </p14:section>
        <p14:section name="expériences" id="{D1C4FD1E-A466-4E63-954A-BBB6AB759787}">
          <p14:sldIdLst>
            <p14:sldId id="807"/>
            <p14:sldId id="381"/>
            <p14:sldId id="804"/>
          </p14:sldIdLst>
        </p14:section>
        <p14:section name="En résumé" id="{0D80BE41-AA55-4A88-BC68-82376D8E07E7}">
          <p14:sldIdLst>
            <p14:sldId id="352"/>
            <p14:sldId id="361"/>
          </p14:sldIdLst>
        </p14:section>
        <p14:section name="Demo" id="{408DA70D-4326-4BD4-9879-A74952458147}">
          <p14:sldIdLst>
            <p14:sldId id="806"/>
            <p14:sldId id="805"/>
            <p14:sldId id="396"/>
            <p14:sldId id="397"/>
            <p14:sldId id="808"/>
            <p14:sldId id="262"/>
            <p14:sldId id="263"/>
            <p14:sldId id="264"/>
            <p14:sldId id="265"/>
            <p14:sldId id="266"/>
            <p14:sldId id="267"/>
          </p14:sldIdLst>
        </p14:section>
        <p14:section name="Les types de cartes" id="{D4521E28-23F1-4B16-9819-57CD6428363C}">
          <p14:sldIdLst>
            <p14:sldId id="658"/>
            <p14:sldId id="653"/>
            <p14:sldId id="636"/>
            <p14:sldId id="645"/>
            <p14:sldId id="646"/>
            <p14:sldId id="647"/>
            <p14:sldId id="649"/>
            <p14:sldId id="650"/>
            <p14:sldId id="713"/>
            <p14:sldId id="652"/>
            <p14:sldId id="537"/>
            <p14:sldId id="654"/>
            <p14:sldId id="655"/>
            <p14:sldId id="656"/>
          </p14:sldIdLst>
        </p14:section>
        <p14:section name="Les composants de cartes" id="{AD4DC185-C225-410A-B0DB-ECB8AAF15ED4}">
          <p14:sldIdLst>
            <p14:sldId id="659"/>
            <p14:sldId id="836"/>
            <p14:sldId id="837"/>
            <p14:sldId id="839"/>
            <p14:sldId id="838"/>
            <p14:sldId id="840"/>
            <p14:sldId id="842"/>
            <p14:sldId id="843"/>
            <p14:sldId id="844"/>
          </p14:sldIdLst>
        </p14:section>
        <p14:section name="Comment fabriquer des cartes ?" id="{4BED9A5E-8A80-4B79-AD33-D42EBB7E80CB}">
          <p14:sldIdLst>
            <p14:sldId id="531"/>
            <p14:sldId id="816"/>
            <p14:sldId id="817"/>
            <p14:sldId id="535"/>
            <p14:sldId id="536"/>
          </p14:sldIdLst>
        </p14:section>
        <p14:section name="Mini tests" id="{491C2874-9DDE-4AA2-B3C3-70B8104E56CB}">
          <p14:sldIdLst>
            <p14:sldId id="7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BERGER"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38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7" autoAdjust="0"/>
    <p:restoredTop sz="94692" autoAdjust="0"/>
  </p:normalViewPr>
  <p:slideViewPr>
    <p:cSldViewPr snapToGrid="0">
      <p:cViewPr varScale="1">
        <p:scale>
          <a:sx n="83" d="100"/>
          <a:sy n="83" d="100"/>
        </p:scale>
        <p:origin x="57" y="5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notesMaster" Target="notesMasters/notes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hyperlink" Target="mailto:education@esrifrance.fr" TargetMode="Externa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slide" Target="../slides/slide54.xml"/><Relationship Id="rId13" Type="http://schemas.openxmlformats.org/officeDocument/2006/relationships/slide" Target="../slides/slide108.xml"/><Relationship Id="rId3" Type="http://schemas.openxmlformats.org/officeDocument/2006/relationships/slide" Target="../slides/slide8.xml"/><Relationship Id="rId7" Type="http://schemas.openxmlformats.org/officeDocument/2006/relationships/slide" Target="../slides/slide47.xml"/><Relationship Id="rId12" Type="http://schemas.openxmlformats.org/officeDocument/2006/relationships/slide" Target="../slides/slide99.xml"/><Relationship Id="rId2" Type="http://schemas.openxmlformats.org/officeDocument/2006/relationships/slide" Target="../slides/slide5.xml"/><Relationship Id="rId1" Type="http://schemas.openxmlformats.org/officeDocument/2006/relationships/slide" Target="../slides/slide1.xml"/><Relationship Id="rId6" Type="http://schemas.openxmlformats.org/officeDocument/2006/relationships/slide" Target="../slides/slide30.xml"/><Relationship Id="rId11" Type="http://schemas.openxmlformats.org/officeDocument/2006/relationships/slide" Target="../slides/slide85.xml"/><Relationship Id="rId5" Type="http://schemas.openxmlformats.org/officeDocument/2006/relationships/slide" Target="../slides/slide15.xml"/><Relationship Id="rId10" Type="http://schemas.openxmlformats.org/officeDocument/2006/relationships/slide" Target="../slides/slide74.xml"/><Relationship Id="rId4" Type="http://schemas.openxmlformats.org/officeDocument/2006/relationships/slide" Target="../slides/slide11.xml"/><Relationship Id="rId9" Type="http://schemas.openxmlformats.org/officeDocument/2006/relationships/slide" Target="../slides/slide69.xml"/></Relationships>
</file>

<file path=ppt/diagrams/_rels/data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hyperlink" Target="mailto:education@esrifrance.fr"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79FF4E-9B0E-41F3-9971-632D467DDF5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46B590F-0E8C-4419-81E9-EC13BFC31237}">
      <dgm:prSet/>
      <dgm:spPr/>
      <dgm:t>
        <a:bodyPr/>
        <a:lstStyle/>
        <a:p>
          <a:pPr>
            <a:lnSpc>
              <a:spcPct val="100000"/>
            </a:lnSpc>
          </a:pPr>
          <a:r>
            <a:rPr lang="fr-FR" dirty="0"/>
            <a:t>Ces slides, classés par section, sont mis à votre disposition sous forme de « boite à outils » pour préparer votre présentation lors de votre journée du GIS Days.</a:t>
          </a:r>
          <a:endParaRPr lang="en-US" dirty="0"/>
        </a:p>
      </dgm:t>
    </dgm:pt>
    <dgm:pt modelId="{15D8F4B9-4152-461E-AED5-5345293F5D6C}" type="parTrans" cxnId="{F3B44006-EAB3-485F-91DA-33EFE575E80E}">
      <dgm:prSet/>
      <dgm:spPr/>
      <dgm:t>
        <a:bodyPr/>
        <a:lstStyle/>
        <a:p>
          <a:endParaRPr lang="en-US"/>
        </a:p>
      </dgm:t>
    </dgm:pt>
    <dgm:pt modelId="{BC0C8D7A-E82B-49F2-8CD8-4182562CD0E0}" type="sibTrans" cxnId="{F3B44006-EAB3-485F-91DA-33EFE575E80E}">
      <dgm:prSet/>
      <dgm:spPr/>
      <dgm:t>
        <a:bodyPr/>
        <a:lstStyle/>
        <a:p>
          <a:endParaRPr lang="en-US"/>
        </a:p>
      </dgm:t>
    </dgm:pt>
    <dgm:pt modelId="{EC1AFCF3-F50A-4C20-8E0D-2A9CDEE19581}">
      <dgm:prSet/>
      <dgm:spPr/>
      <dgm:t>
        <a:bodyPr/>
        <a:lstStyle/>
        <a:p>
          <a:pPr>
            <a:lnSpc>
              <a:spcPct val="100000"/>
            </a:lnSpc>
          </a:pPr>
          <a:r>
            <a:rPr lang="fr-FR" dirty="0"/>
            <a:t>Droits d’utilisation : utilisation et diffusion à des fins non lucratives</a:t>
          </a:r>
          <a:endParaRPr lang="en-US" dirty="0"/>
        </a:p>
      </dgm:t>
    </dgm:pt>
    <dgm:pt modelId="{9A8CC554-1F19-4C30-99CD-BEFB9A9286AB}" type="parTrans" cxnId="{9046922E-7507-4FE1-AA90-8FA6AEE3C380}">
      <dgm:prSet/>
      <dgm:spPr/>
      <dgm:t>
        <a:bodyPr/>
        <a:lstStyle/>
        <a:p>
          <a:endParaRPr lang="en-US"/>
        </a:p>
      </dgm:t>
    </dgm:pt>
    <dgm:pt modelId="{C133956D-45C0-4C43-B13D-BFD78D9F16C0}" type="sibTrans" cxnId="{9046922E-7507-4FE1-AA90-8FA6AEE3C380}">
      <dgm:prSet/>
      <dgm:spPr/>
      <dgm:t>
        <a:bodyPr/>
        <a:lstStyle/>
        <a:p>
          <a:endParaRPr lang="en-US"/>
        </a:p>
      </dgm:t>
    </dgm:pt>
    <dgm:pt modelId="{30369204-BE3E-4823-94FE-3AF5C8190633}">
      <dgm:prSet/>
      <dgm:spPr/>
      <dgm:t>
        <a:bodyPr/>
        <a:lstStyle/>
        <a:p>
          <a:pPr>
            <a:lnSpc>
              <a:spcPct val="100000"/>
            </a:lnSpc>
          </a:pPr>
          <a:r>
            <a:rPr lang="fr-FR"/>
            <a:t>Enjoy !</a:t>
          </a:r>
          <a:endParaRPr lang="en-US"/>
        </a:p>
      </dgm:t>
    </dgm:pt>
    <dgm:pt modelId="{ECA68E15-A49E-460D-B8EA-5408363C2F63}" type="parTrans" cxnId="{094AC3E3-5BDE-48A0-9842-4EFA05F91F44}">
      <dgm:prSet/>
      <dgm:spPr/>
      <dgm:t>
        <a:bodyPr/>
        <a:lstStyle/>
        <a:p>
          <a:endParaRPr lang="en-US"/>
        </a:p>
      </dgm:t>
    </dgm:pt>
    <dgm:pt modelId="{37E49908-CBF4-4364-8551-CCA31B593665}" type="sibTrans" cxnId="{094AC3E3-5BDE-48A0-9842-4EFA05F91F44}">
      <dgm:prSet/>
      <dgm:spPr/>
      <dgm:t>
        <a:bodyPr/>
        <a:lstStyle/>
        <a:p>
          <a:endParaRPr lang="en-US"/>
        </a:p>
      </dgm:t>
    </dgm:pt>
    <dgm:pt modelId="{3C867FF3-CCAC-455B-BCDE-8A5F5D20D33C}">
      <dgm:prSet/>
      <dgm:spPr/>
      <dgm:t>
        <a:bodyPr/>
        <a:lstStyle/>
        <a:p>
          <a:pPr>
            <a:lnSpc>
              <a:spcPct val="100000"/>
            </a:lnSpc>
          </a:pPr>
          <a:r>
            <a:rPr lang="fr-FR"/>
            <a:t>Toutes suggestions sont les bienvenues ! </a:t>
          </a:r>
          <a:r>
            <a:rPr lang="fr-FR">
              <a:hlinkClick xmlns:r="http://schemas.openxmlformats.org/officeDocument/2006/relationships" r:id="rId1"/>
            </a:rPr>
            <a:t>education@esrifrance.fr</a:t>
          </a:r>
          <a:r>
            <a:rPr lang="fr-FR"/>
            <a:t> </a:t>
          </a:r>
          <a:endParaRPr lang="en-US"/>
        </a:p>
      </dgm:t>
    </dgm:pt>
    <dgm:pt modelId="{D2E99290-C945-4FCA-8CC4-859007A0C954}" type="parTrans" cxnId="{3D790577-630D-469B-B949-3DFBA4381182}">
      <dgm:prSet/>
      <dgm:spPr/>
      <dgm:t>
        <a:bodyPr/>
        <a:lstStyle/>
        <a:p>
          <a:endParaRPr lang="en-US"/>
        </a:p>
      </dgm:t>
    </dgm:pt>
    <dgm:pt modelId="{4A3AD767-729D-4C9B-BC94-30601C5BD92C}" type="sibTrans" cxnId="{3D790577-630D-469B-B949-3DFBA4381182}">
      <dgm:prSet/>
      <dgm:spPr/>
      <dgm:t>
        <a:bodyPr/>
        <a:lstStyle/>
        <a:p>
          <a:endParaRPr lang="en-US"/>
        </a:p>
      </dgm:t>
    </dgm:pt>
    <dgm:pt modelId="{9D9F8741-B249-43BE-BC5C-23719E135DAD}" type="pres">
      <dgm:prSet presAssocID="{4D79FF4E-9B0E-41F3-9971-632D467DDF51}" presName="root" presStyleCnt="0">
        <dgm:presLayoutVars>
          <dgm:dir/>
          <dgm:resizeHandles val="exact"/>
        </dgm:presLayoutVars>
      </dgm:prSet>
      <dgm:spPr/>
    </dgm:pt>
    <dgm:pt modelId="{C220F1CB-2D24-46BD-9524-302E8C10E24A}" type="pres">
      <dgm:prSet presAssocID="{746B590F-0E8C-4419-81E9-EC13BFC31237}" presName="compNode" presStyleCnt="0"/>
      <dgm:spPr/>
    </dgm:pt>
    <dgm:pt modelId="{B42AD440-76C1-4B42-9CEE-AD1C53A1075E}" type="pres">
      <dgm:prSet presAssocID="{746B590F-0E8C-4419-81E9-EC13BFC31237}" presName="bgRect" presStyleLbl="bgShp" presStyleIdx="0" presStyleCnt="4"/>
      <dgm:spPr/>
    </dgm:pt>
    <dgm:pt modelId="{68F82889-EF79-4434-8DCC-285D6D9528C0}" type="pres">
      <dgm:prSet presAssocID="{746B590F-0E8C-4419-81E9-EC13BFC31237}"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esentation with Checklist"/>
        </a:ext>
      </dgm:extLst>
    </dgm:pt>
    <dgm:pt modelId="{38ACAA7F-0930-462E-A250-30561C78629B}" type="pres">
      <dgm:prSet presAssocID="{746B590F-0E8C-4419-81E9-EC13BFC31237}" presName="spaceRect" presStyleCnt="0"/>
      <dgm:spPr/>
    </dgm:pt>
    <dgm:pt modelId="{17D817D1-74C7-4D32-8E6D-579AD220CE0C}" type="pres">
      <dgm:prSet presAssocID="{746B590F-0E8C-4419-81E9-EC13BFC31237}" presName="parTx" presStyleLbl="revTx" presStyleIdx="0" presStyleCnt="4">
        <dgm:presLayoutVars>
          <dgm:chMax val="0"/>
          <dgm:chPref val="0"/>
        </dgm:presLayoutVars>
      </dgm:prSet>
      <dgm:spPr/>
    </dgm:pt>
    <dgm:pt modelId="{27690627-068B-4750-970F-2061791960E5}" type="pres">
      <dgm:prSet presAssocID="{BC0C8D7A-E82B-49F2-8CD8-4182562CD0E0}" presName="sibTrans" presStyleCnt="0"/>
      <dgm:spPr/>
    </dgm:pt>
    <dgm:pt modelId="{DB2AA195-E848-47AD-9C49-8120096D3B56}" type="pres">
      <dgm:prSet presAssocID="{EC1AFCF3-F50A-4C20-8E0D-2A9CDEE19581}" presName="compNode" presStyleCnt="0"/>
      <dgm:spPr/>
    </dgm:pt>
    <dgm:pt modelId="{C8FAA2D9-44D6-460E-A8FA-D8C26B9BC337}" type="pres">
      <dgm:prSet presAssocID="{EC1AFCF3-F50A-4C20-8E0D-2A9CDEE19581}" presName="bgRect" presStyleLbl="bgShp" presStyleIdx="1" presStyleCnt="4"/>
      <dgm:spPr/>
    </dgm:pt>
    <dgm:pt modelId="{DD22EC33-851E-416F-83AD-83E01D0A324A}" type="pres">
      <dgm:prSet presAssocID="{EC1AFCF3-F50A-4C20-8E0D-2A9CDEE19581}"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adio"/>
        </a:ext>
      </dgm:extLst>
    </dgm:pt>
    <dgm:pt modelId="{3E8E07AE-A7E5-4DF4-9A9A-BADC2AF6D926}" type="pres">
      <dgm:prSet presAssocID="{EC1AFCF3-F50A-4C20-8E0D-2A9CDEE19581}" presName="spaceRect" presStyleCnt="0"/>
      <dgm:spPr/>
    </dgm:pt>
    <dgm:pt modelId="{B8CCFFF2-4248-49EE-B12A-2A1C8643BCD3}" type="pres">
      <dgm:prSet presAssocID="{EC1AFCF3-F50A-4C20-8E0D-2A9CDEE19581}" presName="parTx" presStyleLbl="revTx" presStyleIdx="1" presStyleCnt="4">
        <dgm:presLayoutVars>
          <dgm:chMax val="0"/>
          <dgm:chPref val="0"/>
        </dgm:presLayoutVars>
      </dgm:prSet>
      <dgm:spPr/>
    </dgm:pt>
    <dgm:pt modelId="{166BD350-3F1F-4A47-A0E3-510511FD2FD2}" type="pres">
      <dgm:prSet presAssocID="{C133956D-45C0-4C43-B13D-BFD78D9F16C0}" presName="sibTrans" presStyleCnt="0"/>
      <dgm:spPr/>
    </dgm:pt>
    <dgm:pt modelId="{86C7D2CE-0314-49D1-827D-EDC9E6376ED0}" type="pres">
      <dgm:prSet presAssocID="{30369204-BE3E-4823-94FE-3AF5C8190633}" presName="compNode" presStyleCnt="0"/>
      <dgm:spPr/>
    </dgm:pt>
    <dgm:pt modelId="{ED9400D6-8D62-4DCF-907D-C36E9584A86F}" type="pres">
      <dgm:prSet presAssocID="{30369204-BE3E-4823-94FE-3AF5C8190633}" presName="bgRect" presStyleLbl="bgShp" presStyleIdx="2" presStyleCnt="4"/>
      <dgm:spPr/>
    </dgm:pt>
    <dgm:pt modelId="{9FB1DA6A-DFEA-4BE0-941E-B0A29A9827A7}" type="pres">
      <dgm:prSet presAssocID="{30369204-BE3E-4823-94FE-3AF5C8190633}"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hampagne Glasses"/>
        </a:ext>
      </dgm:extLst>
    </dgm:pt>
    <dgm:pt modelId="{D886BC44-3241-4A7B-9B29-0A059D3E820E}" type="pres">
      <dgm:prSet presAssocID="{30369204-BE3E-4823-94FE-3AF5C8190633}" presName="spaceRect" presStyleCnt="0"/>
      <dgm:spPr/>
    </dgm:pt>
    <dgm:pt modelId="{38D52510-E49A-4B6D-93C9-1A2358973054}" type="pres">
      <dgm:prSet presAssocID="{30369204-BE3E-4823-94FE-3AF5C8190633}" presName="parTx" presStyleLbl="revTx" presStyleIdx="2" presStyleCnt="4">
        <dgm:presLayoutVars>
          <dgm:chMax val="0"/>
          <dgm:chPref val="0"/>
        </dgm:presLayoutVars>
      </dgm:prSet>
      <dgm:spPr/>
    </dgm:pt>
    <dgm:pt modelId="{43A9EC9E-C4C9-4012-8BEC-FA9761071233}" type="pres">
      <dgm:prSet presAssocID="{37E49908-CBF4-4364-8551-CCA31B593665}" presName="sibTrans" presStyleCnt="0"/>
      <dgm:spPr/>
    </dgm:pt>
    <dgm:pt modelId="{346D9462-E303-40F3-9653-3A08A898B74B}" type="pres">
      <dgm:prSet presAssocID="{3C867FF3-CCAC-455B-BCDE-8A5F5D20D33C}" presName="compNode" presStyleCnt="0"/>
      <dgm:spPr/>
    </dgm:pt>
    <dgm:pt modelId="{7EE1393B-5DA6-4D1B-B0D5-9BF870B5EA83}" type="pres">
      <dgm:prSet presAssocID="{3C867FF3-CCAC-455B-BCDE-8A5F5D20D33C}" presName="bgRect" presStyleLbl="bgShp" presStyleIdx="3" presStyleCnt="4"/>
      <dgm:spPr/>
    </dgm:pt>
    <dgm:pt modelId="{D6678FA2-B090-4C75-A5E0-882C55297D1A}" type="pres">
      <dgm:prSet presAssocID="{3C867FF3-CCAC-455B-BCDE-8A5F5D20D33C}"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nvelope"/>
        </a:ext>
      </dgm:extLst>
    </dgm:pt>
    <dgm:pt modelId="{5A6C2A30-18A7-4A21-B6FB-E1ED42FE6568}" type="pres">
      <dgm:prSet presAssocID="{3C867FF3-CCAC-455B-BCDE-8A5F5D20D33C}" presName="spaceRect" presStyleCnt="0"/>
      <dgm:spPr/>
    </dgm:pt>
    <dgm:pt modelId="{CAFF1257-8305-456E-AEBD-0FA054E969B0}" type="pres">
      <dgm:prSet presAssocID="{3C867FF3-CCAC-455B-BCDE-8A5F5D20D33C}" presName="parTx" presStyleLbl="revTx" presStyleIdx="3" presStyleCnt="4">
        <dgm:presLayoutVars>
          <dgm:chMax val="0"/>
          <dgm:chPref val="0"/>
        </dgm:presLayoutVars>
      </dgm:prSet>
      <dgm:spPr/>
    </dgm:pt>
  </dgm:ptLst>
  <dgm:cxnLst>
    <dgm:cxn modelId="{F3B44006-EAB3-485F-91DA-33EFE575E80E}" srcId="{4D79FF4E-9B0E-41F3-9971-632D467DDF51}" destId="{746B590F-0E8C-4419-81E9-EC13BFC31237}" srcOrd="0" destOrd="0" parTransId="{15D8F4B9-4152-461E-AED5-5345293F5D6C}" sibTransId="{BC0C8D7A-E82B-49F2-8CD8-4182562CD0E0}"/>
    <dgm:cxn modelId="{7D769324-B05A-41A6-85C2-D96943847C47}" type="presOf" srcId="{EC1AFCF3-F50A-4C20-8E0D-2A9CDEE19581}" destId="{B8CCFFF2-4248-49EE-B12A-2A1C8643BCD3}" srcOrd="0" destOrd="0" presId="urn:microsoft.com/office/officeart/2018/2/layout/IconVerticalSolidList"/>
    <dgm:cxn modelId="{42697F2D-43AE-4591-9EAE-D7A2204A5F92}" type="presOf" srcId="{30369204-BE3E-4823-94FE-3AF5C8190633}" destId="{38D52510-E49A-4B6D-93C9-1A2358973054}" srcOrd="0" destOrd="0" presId="urn:microsoft.com/office/officeart/2018/2/layout/IconVerticalSolidList"/>
    <dgm:cxn modelId="{9046922E-7507-4FE1-AA90-8FA6AEE3C380}" srcId="{4D79FF4E-9B0E-41F3-9971-632D467DDF51}" destId="{EC1AFCF3-F50A-4C20-8E0D-2A9CDEE19581}" srcOrd="1" destOrd="0" parTransId="{9A8CC554-1F19-4C30-99CD-BEFB9A9286AB}" sibTransId="{C133956D-45C0-4C43-B13D-BFD78D9F16C0}"/>
    <dgm:cxn modelId="{26555675-4334-4903-A459-F7F0E32823AD}" type="presOf" srcId="{4D79FF4E-9B0E-41F3-9971-632D467DDF51}" destId="{9D9F8741-B249-43BE-BC5C-23719E135DAD}" srcOrd="0" destOrd="0" presId="urn:microsoft.com/office/officeart/2018/2/layout/IconVerticalSolidList"/>
    <dgm:cxn modelId="{3D790577-630D-469B-B949-3DFBA4381182}" srcId="{4D79FF4E-9B0E-41F3-9971-632D467DDF51}" destId="{3C867FF3-CCAC-455B-BCDE-8A5F5D20D33C}" srcOrd="3" destOrd="0" parTransId="{D2E99290-C945-4FCA-8CC4-859007A0C954}" sibTransId="{4A3AD767-729D-4C9B-BC94-30601C5BD92C}"/>
    <dgm:cxn modelId="{9DA07195-AF9E-4908-919E-E06B7A3DC530}" type="presOf" srcId="{746B590F-0E8C-4419-81E9-EC13BFC31237}" destId="{17D817D1-74C7-4D32-8E6D-579AD220CE0C}" srcOrd="0" destOrd="0" presId="urn:microsoft.com/office/officeart/2018/2/layout/IconVerticalSolidList"/>
    <dgm:cxn modelId="{FA3B62C3-DC8F-4696-8491-FEBA85A46639}" type="presOf" srcId="{3C867FF3-CCAC-455B-BCDE-8A5F5D20D33C}" destId="{CAFF1257-8305-456E-AEBD-0FA054E969B0}" srcOrd="0" destOrd="0" presId="urn:microsoft.com/office/officeart/2018/2/layout/IconVerticalSolidList"/>
    <dgm:cxn modelId="{094AC3E3-5BDE-48A0-9842-4EFA05F91F44}" srcId="{4D79FF4E-9B0E-41F3-9971-632D467DDF51}" destId="{30369204-BE3E-4823-94FE-3AF5C8190633}" srcOrd="2" destOrd="0" parTransId="{ECA68E15-A49E-460D-B8EA-5408363C2F63}" sibTransId="{37E49908-CBF4-4364-8551-CCA31B593665}"/>
    <dgm:cxn modelId="{AD3FE8C9-9038-4F02-97E8-93E865401CB4}" type="presParOf" srcId="{9D9F8741-B249-43BE-BC5C-23719E135DAD}" destId="{C220F1CB-2D24-46BD-9524-302E8C10E24A}" srcOrd="0" destOrd="0" presId="urn:microsoft.com/office/officeart/2018/2/layout/IconVerticalSolidList"/>
    <dgm:cxn modelId="{1F1125A5-0271-4D20-9EBF-0D484B8F22BD}" type="presParOf" srcId="{C220F1CB-2D24-46BD-9524-302E8C10E24A}" destId="{B42AD440-76C1-4B42-9CEE-AD1C53A1075E}" srcOrd="0" destOrd="0" presId="urn:microsoft.com/office/officeart/2018/2/layout/IconVerticalSolidList"/>
    <dgm:cxn modelId="{1D4EB2B5-B98C-4BE6-B535-241C838BBADC}" type="presParOf" srcId="{C220F1CB-2D24-46BD-9524-302E8C10E24A}" destId="{68F82889-EF79-4434-8DCC-285D6D9528C0}" srcOrd="1" destOrd="0" presId="urn:microsoft.com/office/officeart/2018/2/layout/IconVerticalSolidList"/>
    <dgm:cxn modelId="{B4ED27B3-26A4-47FC-9141-492EBE0FB34E}" type="presParOf" srcId="{C220F1CB-2D24-46BD-9524-302E8C10E24A}" destId="{38ACAA7F-0930-462E-A250-30561C78629B}" srcOrd="2" destOrd="0" presId="urn:microsoft.com/office/officeart/2018/2/layout/IconVerticalSolidList"/>
    <dgm:cxn modelId="{1B53D34D-168A-4253-8895-755A1048CCEE}" type="presParOf" srcId="{C220F1CB-2D24-46BD-9524-302E8C10E24A}" destId="{17D817D1-74C7-4D32-8E6D-579AD220CE0C}" srcOrd="3" destOrd="0" presId="urn:microsoft.com/office/officeart/2018/2/layout/IconVerticalSolidList"/>
    <dgm:cxn modelId="{D9C6E8D4-8B0F-4996-BA1E-ADFF6BC59E2A}" type="presParOf" srcId="{9D9F8741-B249-43BE-BC5C-23719E135DAD}" destId="{27690627-068B-4750-970F-2061791960E5}" srcOrd="1" destOrd="0" presId="urn:microsoft.com/office/officeart/2018/2/layout/IconVerticalSolidList"/>
    <dgm:cxn modelId="{5FD0648A-F12C-4590-87B0-646337039502}" type="presParOf" srcId="{9D9F8741-B249-43BE-BC5C-23719E135DAD}" destId="{DB2AA195-E848-47AD-9C49-8120096D3B56}" srcOrd="2" destOrd="0" presId="urn:microsoft.com/office/officeart/2018/2/layout/IconVerticalSolidList"/>
    <dgm:cxn modelId="{A23E0B29-A85D-4481-8DA0-656FC7C422B0}" type="presParOf" srcId="{DB2AA195-E848-47AD-9C49-8120096D3B56}" destId="{C8FAA2D9-44D6-460E-A8FA-D8C26B9BC337}" srcOrd="0" destOrd="0" presId="urn:microsoft.com/office/officeart/2018/2/layout/IconVerticalSolidList"/>
    <dgm:cxn modelId="{49D98071-1C8D-410F-8F20-D4901D460683}" type="presParOf" srcId="{DB2AA195-E848-47AD-9C49-8120096D3B56}" destId="{DD22EC33-851E-416F-83AD-83E01D0A324A}" srcOrd="1" destOrd="0" presId="urn:microsoft.com/office/officeart/2018/2/layout/IconVerticalSolidList"/>
    <dgm:cxn modelId="{E591E7C3-EA35-45AC-BA7A-DB6BBBF4EA07}" type="presParOf" srcId="{DB2AA195-E848-47AD-9C49-8120096D3B56}" destId="{3E8E07AE-A7E5-4DF4-9A9A-BADC2AF6D926}" srcOrd="2" destOrd="0" presId="urn:microsoft.com/office/officeart/2018/2/layout/IconVerticalSolidList"/>
    <dgm:cxn modelId="{C2B52DDF-1EAC-429E-80FD-16D3E4559BA4}" type="presParOf" srcId="{DB2AA195-E848-47AD-9C49-8120096D3B56}" destId="{B8CCFFF2-4248-49EE-B12A-2A1C8643BCD3}" srcOrd="3" destOrd="0" presId="urn:microsoft.com/office/officeart/2018/2/layout/IconVerticalSolidList"/>
    <dgm:cxn modelId="{B16C5F24-392D-464E-BD25-699D6D5EF004}" type="presParOf" srcId="{9D9F8741-B249-43BE-BC5C-23719E135DAD}" destId="{166BD350-3F1F-4A47-A0E3-510511FD2FD2}" srcOrd="3" destOrd="0" presId="urn:microsoft.com/office/officeart/2018/2/layout/IconVerticalSolidList"/>
    <dgm:cxn modelId="{5D2DB656-6D6E-46EA-8FF4-47150CF9FECC}" type="presParOf" srcId="{9D9F8741-B249-43BE-BC5C-23719E135DAD}" destId="{86C7D2CE-0314-49D1-827D-EDC9E6376ED0}" srcOrd="4" destOrd="0" presId="urn:microsoft.com/office/officeart/2018/2/layout/IconVerticalSolidList"/>
    <dgm:cxn modelId="{879EAEBC-734C-454A-B29A-BFF6D49E47B3}" type="presParOf" srcId="{86C7D2CE-0314-49D1-827D-EDC9E6376ED0}" destId="{ED9400D6-8D62-4DCF-907D-C36E9584A86F}" srcOrd="0" destOrd="0" presId="urn:microsoft.com/office/officeart/2018/2/layout/IconVerticalSolidList"/>
    <dgm:cxn modelId="{5AEF54DD-80B4-4FD2-B3D8-BF39ECE8565B}" type="presParOf" srcId="{86C7D2CE-0314-49D1-827D-EDC9E6376ED0}" destId="{9FB1DA6A-DFEA-4BE0-941E-B0A29A9827A7}" srcOrd="1" destOrd="0" presId="urn:microsoft.com/office/officeart/2018/2/layout/IconVerticalSolidList"/>
    <dgm:cxn modelId="{0E590206-122B-4767-AE46-683147920CFC}" type="presParOf" srcId="{86C7D2CE-0314-49D1-827D-EDC9E6376ED0}" destId="{D886BC44-3241-4A7B-9B29-0A059D3E820E}" srcOrd="2" destOrd="0" presId="urn:microsoft.com/office/officeart/2018/2/layout/IconVerticalSolidList"/>
    <dgm:cxn modelId="{474DF9E8-5058-4F40-B6F3-7279257452B3}" type="presParOf" srcId="{86C7D2CE-0314-49D1-827D-EDC9E6376ED0}" destId="{38D52510-E49A-4B6D-93C9-1A2358973054}" srcOrd="3" destOrd="0" presId="urn:microsoft.com/office/officeart/2018/2/layout/IconVerticalSolidList"/>
    <dgm:cxn modelId="{055219CC-7B22-4FED-B22F-C076A36032D2}" type="presParOf" srcId="{9D9F8741-B249-43BE-BC5C-23719E135DAD}" destId="{43A9EC9E-C4C9-4012-8BEC-FA9761071233}" srcOrd="5" destOrd="0" presId="urn:microsoft.com/office/officeart/2018/2/layout/IconVerticalSolidList"/>
    <dgm:cxn modelId="{3B0239F8-6BCA-43FF-B89C-C369DE18558C}" type="presParOf" srcId="{9D9F8741-B249-43BE-BC5C-23719E135DAD}" destId="{346D9462-E303-40F3-9653-3A08A898B74B}" srcOrd="6" destOrd="0" presId="urn:microsoft.com/office/officeart/2018/2/layout/IconVerticalSolidList"/>
    <dgm:cxn modelId="{D25A9678-7F5C-4A1E-B39C-4D8225D7016B}" type="presParOf" srcId="{346D9462-E303-40F3-9653-3A08A898B74B}" destId="{7EE1393B-5DA6-4D1B-B0D5-9BF870B5EA83}" srcOrd="0" destOrd="0" presId="urn:microsoft.com/office/officeart/2018/2/layout/IconVerticalSolidList"/>
    <dgm:cxn modelId="{07CAA936-848D-4E0B-92B9-1D863A8BCFA9}" type="presParOf" srcId="{346D9462-E303-40F3-9653-3A08A898B74B}" destId="{D6678FA2-B090-4C75-A5E0-882C55297D1A}" srcOrd="1" destOrd="0" presId="urn:microsoft.com/office/officeart/2018/2/layout/IconVerticalSolidList"/>
    <dgm:cxn modelId="{AF311AD9-2376-4C51-B217-D49CA9826171}" type="presParOf" srcId="{346D9462-E303-40F3-9653-3A08A898B74B}" destId="{5A6C2A30-18A7-4A21-B6FB-E1ED42FE6568}" srcOrd="2" destOrd="0" presId="urn:microsoft.com/office/officeart/2018/2/layout/IconVerticalSolidList"/>
    <dgm:cxn modelId="{CEBAA0B2-8576-4C62-963D-9EC9B1F15DD2}" type="presParOf" srcId="{346D9462-E303-40F3-9653-3A08A898B74B}" destId="{CAFF1257-8305-456E-AEBD-0FA054E969B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079BD-100A-4287-B3A8-E8B7C8EBDC6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AEAFDB91-ECDB-4A89-9A1E-C467B3A7EFB2}">
      <dgm:prSet/>
      <dgm:spPr/>
      <dgm:t>
        <a:bodyPr/>
        <a:lstStyle/>
        <a:p>
          <a:r>
            <a:rPr lang="fr-FR" dirty="0">
              <a:hlinkClick xmlns:r="http://schemas.openxmlformats.org/officeDocument/2006/relationships" r:id="rId1" action="ppaction://hlinksldjump"/>
            </a:rPr>
            <a:t>Introduction</a:t>
          </a:r>
          <a:endParaRPr lang="en-US" dirty="0"/>
        </a:p>
      </dgm:t>
    </dgm:pt>
    <dgm:pt modelId="{DBFE2045-A669-4B06-B7FC-176E3279FB7D}" type="parTrans" cxnId="{FE46CAA5-2495-47D1-B6D8-FAF7735B2761}">
      <dgm:prSet/>
      <dgm:spPr/>
      <dgm:t>
        <a:bodyPr/>
        <a:lstStyle/>
        <a:p>
          <a:endParaRPr lang="en-US"/>
        </a:p>
      </dgm:t>
    </dgm:pt>
    <dgm:pt modelId="{83B8934B-A287-485A-B341-177188FFD562}" type="sibTrans" cxnId="{FE46CAA5-2495-47D1-B6D8-FAF7735B2761}">
      <dgm:prSet/>
      <dgm:spPr/>
      <dgm:t>
        <a:bodyPr/>
        <a:lstStyle/>
        <a:p>
          <a:endParaRPr lang="en-US"/>
        </a:p>
      </dgm:t>
    </dgm:pt>
    <dgm:pt modelId="{EBE6AD3D-B491-487D-98CB-06AD250577E2}">
      <dgm:prSet/>
      <dgm:spPr/>
      <dgm:t>
        <a:bodyPr/>
        <a:lstStyle/>
        <a:p>
          <a:r>
            <a:rPr lang="fr-FR">
              <a:hlinkClick xmlns:r="http://schemas.openxmlformats.org/officeDocument/2006/relationships" r:id="rId2" action="ppaction://hlinksldjump"/>
            </a:rPr>
            <a:t>Qui sommes nous ?</a:t>
          </a:r>
          <a:endParaRPr lang="fr-FR" dirty="0"/>
        </a:p>
      </dgm:t>
    </dgm:pt>
    <dgm:pt modelId="{1E6FC866-8F01-4A42-A70C-BE552E3BB36E}" type="parTrans" cxnId="{8819FA1C-6E16-468A-B345-6613F1F7D14F}">
      <dgm:prSet/>
      <dgm:spPr/>
      <dgm:t>
        <a:bodyPr/>
        <a:lstStyle/>
        <a:p>
          <a:endParaRPr lang="fr-FR"/>
        </a:p>
      </dgm:t>
    </dgm:pt>
    <dgm:pt modelId="{4B725CA9-969F-426E-B943-9EF92D092EB1}" type="sibTrans" cxnId="{8819FA1C-6E16-468A-B345-6613F1F7D14F}">
      <dgm:prSet/>
      <dgm:spPr/>
      <dgm:t>
        <a:bodyPr/>
        <a:lstStyle/>
        <a:p>
          <a:endParaRPr lang="fr-FR"/>
        </a:p>
      </dgm:t>
    </dgm:pt>
    <dgm:pt modelId="{CE2EC324-E6A6-4E76-89C8-630C160E5F84}">
      <dgm:prSet/>
      <dgm:spPr/>
      <dgm:t>
        <a:bodyPr/>
        <a:lstStyle/>
        <a:p>
          <a:r>
            <a:rPr lang="fr-FR">
              <a:hlinkClick xmlns:r="http://schemas.openxmlformats.org/officeDocument/2006/relationships" r:id="rId3" action="ppaction://hlinksldjump"/>
            </a:rPr>
            <a:t>Ce que nous faisons</a:t>
          </a:r>
          <a:endParaRPr lang="fr-FR" dirty="0"/>
        </a:p>
      </dgm:t>
    </dgm:pt>
    <dgm:pt modelId="{E32B8F2A-2F8F-41D1-B138-47ADECA61828}" type="parTrans" cxnId="{B4A55BEC-F89C-49AF-A12F-0ADE6DCF819B}">
      <dgm:prSet/>
      <dgm:spPr/>
      <dgm:t>
        <a:bodyPr/>
        <a:lstStyle/>
        <a:p>
          <a:endParaRPr lang="fr-FR"/>
        </a:p>
      </dgm:t>
    </dgm:pt>
    <dgm:pt modelId="{8FA17101-AC32-4B56-9DB7-1812954FD182}" type="sibTrans" cxnId="{B4A55BEC-F89C-49AF-A12F-0ADE6DCF819B}">
      <dgm:prSet/>
      <dgm:spPr/>
      <dgm:t>
        <a:bodyPr/>
        <a:lstStyle/>
        <a:p>
          <a:endParaRPr lang="fr-FR"/>
        </a:p>
      </dgm:t>
    </dgm:pt>
    <dgm:pt modelId="{BA177D60-279E-4150-AE76-25AA56136831}">
      <dgm:prSet/>
      <dgm:spPr/>
      <dgm:t>
        <a:bodyPr/>
        <a:lstStyle/>
        <a:p>
          <a:r>
            <a:rPr lang="fr-FR">
              <a:hlinkClick xmlns:r="http://schemas.openxmlformats.org/officeDocument/2006/relationships" r:id="rId4" action="ppaction://hlinksldjump"/>
            </a:rPr>
            <a:t>C’est quoi un SIG ?</a:t>
          </a:r>
          <a:endParaRPr lang="fr-FR" dirty="0"/>
        </a:p>
      </dgm:t>
    </dgm:pt>
    <dgm:pt modelId="{3ACCAD89-E12F-4DA7-882C-A47D2D87CEB3}" type="parTrans" cxnId="{777A0B1B-7371-4C91-A1EF-3184877222A8}">
      <dgm:prSet/>
      <dgm:spPr/>
      <dgm:t>
        <a:bodyPr/>
        <a:lstStyle/>
        <a:p>
          <a:endParaRPr lang="fr-FR"/>
        </a:p>
      </dgm:t>
    </dgm:pt>
    <dgm:pt modelId="{44CCC3C3-226C-4B7A-8A3C-4BA29B88D9B8}" type="sibTrans" cxnId="{777A0B1B-7371-4C91-A1EF-3184877222A8}">
      <dgm:prSet/>
      <dgm:spPr/>
      <dgm:t>
        <a:bodyPr/>
        <a:lstStyle/>
        <a:p>
          <a:endParaRPr lang="fr-FR"/>
        </a:p>
      </dgm:t>
    </dgm:pt>
    <dgm:pt modelId="{5FAC1E4A-D496-4AC8-BDD2-657FD177EBA3}">
      <dgm:prSet/>
      <dgm:spPr/>
      <dgm:t>
        <a:bodyPr/>
        <a:lstStyle/>
        <a:p>
          <a:r>
            <a:rPr lang="fr-FR">
              <a:hlinkClick xmlns:r="http://schemas.openxmlformats.org/officeDocument/2006/relationships" r:id="rId5" action="ppaction://hlinksldjump"/>
            </a:rPr>
            <a:t>A quoi sert un SIG ?</a:t>
          </a:r>
          <a:endParaRPr lang="fr-FR" dirty="0"/>
        </a:p>
      </dgm:t>
    </dgm:pt>
    <dgm:pt modelId="{7089D229-A768-4C5C-AF97-0A6B06A234C5}" type="parTrans" cxnId="{20D619EC-9BAB-487D-BF5B-B34EF74B46FF}">
      <dgm:prSet/>
      <dgm:spPr/>
      <dgm:t>
        <a:bodyPr/>
        <a:lstStyle/>
        <a:p>
          <a:endParaRPr lang="fr-FR"/>
        </a:p>
      </dgm:t>
    </dgm:pt>
    <dgm:pt modelId="{AF45DFC2-F54E-4904-BA57-908402DFCB4C}" type="sibTrans" cxnId="{20D619EC-9BAB-487D-BF5B-B34EF74B46FF}">
      <dgm:prSet/>
      <dgm:spPr/>
      <dgm:t>
        <a:bodyPr/>
        <a:lstStyle/>
        <a:p>
          <a:endParaRPr lang="fr-FR"/>
        </a:p>
      </dgm:t>
    </dgm:pt>
    <dgm:pt modelId="{2B8B6577-BD68-476F-A31C-BF048E23E3B4}">
      <dgm:prSet/>
      <dgm:spPr/>
      <dgm:t>
        <a:bodyPr/>
        <a:lstStyle/>
        <a:p>
          <a:r>
            <a:rPr lang="fr-FR">
              <a:hlinkClick xmlns:r="http://schemas.openxmlformats.org/officeDocument/2006/relationships" r:id="rId6" action="ppaction://hlinksldjump"/>
            </a:rPr>
            <a:t>Qui utilise un SIG ?</a:t>
          </a:r>
          <a:endParaRPr lang="fr-FR" dirty="0"/>
        </a:p>
      </dgm:t>
    </dgm:pt>
    <dgm:pt modelId="{38DE7E6A-DEB9-46C6-8AAD-34EA8AE4B3CE}" type="parTrans" cxnId="{89322651-8518-40C8-856C-D6B7D2690741}">
      <dgm:prSet/>
      <dgm:spPr/>
      <dgm:t>
        <a:bodyPr/>
        <a:lstStyle/>
        <a:p>
          <a:endParaRPr lang="fr-FR"/>
        </a:p>
      </dgm:t>
    </dgm:pt>
    <dgm:pt modelId="{E469A3A2-414C-45DA-A0E0-52625C1FEEAF}" type="sibTrans" cxnId="{89322651-8518-40C8-856C-D6B7D2690741}">
      <dgm:prSet/>
      <dgm:spPr/>
      <dgm:t>
        <a:bodyPr/>
        <a:lstStyle/>
        <a:p>
          <a:endParaRPr lang="fr-FR"/>
        </a:p>
      </dgm:t>
    </dgm:pt>
    <dgm:pt modelId="{6791BD43-BF8C-441E-ADD1-243361371B34}">
      <dgm:prSet/>
      <dgm:spPr/>
      <dgm:t>
        <a:bodyPr/>
        <a:lstStyle/>
        <a:p>
          <a:r>
            <a:rPr lang="fr-FR">
              <a:hlinkClick xmlns:r="http://schemas.openxmlformats.org/officeDocument/2006/relationships" r:id="rId7" action="ppaction://hlinksldjump"/>
            </a:rPr>
            <a:t>Quelques définitions</a:t>
          </a:r>
          <a:endParaRPr lang="fr-FR" dirty="0"/>
        </a:p>
      </dgm:t>
    </dgm:pt>
    <dgm:pt modelId="{D49FCC6B-8667-499A-91C9-499CFF55CAD6}" type="parTrans" cxnId="{18F9956F-DF59-4EFF-A290-063CC2EF62DB}">
      <dgm:prSet/>
      <dgm:spPr/>
      <dgm:t>
        <a:bodyPr/>
        <a:lstStyle/>
        <a:p>
          <a:endParaRPr lang="fr-FR"/>
        </a:p>
      </dgm:t>
    </dgm:pt>
    <dgm:pt modelId="{64436D9E-D89A-424C-B724-1A145870BE03}" type="sibTrans" cxnId="{18F9956F-DF59-4EFF-A290-063CC2EF62DB}">
      <dgm:prSet/>
      <dgm:spPr/>
      <dgm:t>
        <a:bodyPr/>
        <a:lstStyle/>
        <a:p>
          <a:endParaRPr lang="fr-FR"/>
        </a:p>
      </dgm:t>
    </dgm:pt>
    <dgm:pt modelId="{A502A461-F6C4-4A8D-9922-DC8BA7C57E08}">
      <dgm:prSet/>
      <dgm:spPr/>
      <dgm:t>
        <a:bodyPr/>
        <a:lstStyle/>
        <a:p>
          <a:r>
            <a:rPr lang="fr-FR">
              <a:hlinkClick xmlns:r="http://schemas.openxmlformats.org/officeDocument/2006/relationships" r:id="rId8" action="ppaction://hlinksldjump"/>
            </a:rPr>
            <a:t>Les SIG par l’exemple</a:t>
          </a:r>
          <a:endParaRPr lang="fr-FR" dirty="0"/>
        </a:p>
      </dgm:t>
    </dgm:pt>
    <dgm:pt modelId="{9BAEB17D-BC03-4E0D-8F39-ECDCC86D130C}" type="parTrans" cxnId="{747ACF20-291B-44C2-AC3C-88035176E14F}">
      <dgm:prSet/>
      <dgm:spPr/>
      <dgm:t>
        <a:bodyPr/>
        <a:lstStyle/>
        <a:p>
          <a:endParaRPr lang="fr-FR"/>
        </a:p>
      </dgm:t>
    </dgm:pt>
    <dgm:pt modelId="{BB3B69D7-4F04-4BF6-AD6C-EC011B4A82DE}" type="sibTrans" cxnId="{747ACF20-291B-44C2-AC3C-88035176E14F}">
      <dgm:prSet/>
      <dgm:spPr/>
      <dgm:t>
        <a:bodyPr/>
        <a:lstStyle/>
        <a:p>
          <a:endParaRPr lang="fr-FR"/>
        </a:p>
      </dgm:t>
    </dgm:pt>
    <dgm:pt modelId="{25F97DC1-95C4-4276-8F6E-0B7689826B32}">
      <dgm:prSet/>
      <dgm:spPr/>
      <dgm:t>
        <a:bodyPr/>
        <a:lstStyle/>
        <a:p>
          <a:r>
            <a:rPr lang="fr-FR">
              <a:hlinkClick xmlns:r="http://schemas.openxmlformats.org/officeDocument/2006/relationships" r:id="rId9" action="ppaction://hlinksldjump"/>
            </a:rPr>
            <a:t>Expériences</a:t>
          </a:r>
          <a:endParaRPr lang="fr-FR" dirty="0"/>
        </a:p>
      </dgm:t>
    </dgm:pt>
    <dgm:pt modelId="{5D2A8EEA-9F81-4439-9B55-CC4662B74A57}" type="parTrans" cxnId="{AE516603-4D55-4ED3-9C8F-663F43904FAE}">
      <dgm:prSet/>
      <dgm:spPr/>
      <dgm:t>
        <a:bodyPr/>
        <a:lstStyle/>
        <a:p>
          <a:endParaRPr lang="fr-FR"/>
        </a:p>
      </dgm:t>
    </dgm:pt>
    <dgm:pt modelId="{C1A83A13-6321-4311-8974-6DD7D06DE31D}" type="sibTrans" cxnId="{AE516603-4D55-4ED3-9C8F-663F43904FAE}">
      <dgm:prSet/>
      <dgm:spPr/>
      <dgm:t>
        <a:bodyPr/>
        <a:lstStyle/>
        <a:p>
          <a:endParaRPr lang="fr-FR"/>
        </a:p>
      </dgm:t>
    </dgm:pt>
    <dgm:pt modelId="{61375557-A407-410A-B8DC-061F7F7A884E}">
      <dgm:prSet/>
      <dgm:spPr/>
      <dgm:t>
        <a:bodyPr/>
        <a:lstStyle/>
        <a:p>
          <a:r>
            <a:rPr lang="fr-FR">
              <a:hlinkClick xmlns:r="http://schemas.openxmlformats.org/officeDocument/2006/relationships" r:id="rId10" action="ppaction://hlinksldjump"/>
            </a:rPr>
            <a:t>Démo</a:t>
          </a:r>
          <a:r>
            <a:rPr lang="fr-FR"/>
            <a:t> </a:t>
          </a:r>
          <a:endParaRPr lang="fr-FR" dirty="0"/>
        </a:p>
      </dgm:t>
    </dgm:pt>
    <dgm:pt modelId="{ACEC61DD-4A34-424B-84BA-C8C2FFF07821}" type="parTrans" cxnId="{71457670-DFEF-44AF-B3CA-78DB4E848E8D}">
      <dgm:prSet/>
      <dgm:spPr/>
      <dgm:t>
        <a:bodyPr/>
        <a:lstStyle/>
        <a:p>
          <a:endParaRPr lang="fr-FR"/>
        </a:p>
      </dgm:t>
    </dgm:pt>
    <dgm:pt modelId="{F1979D55-A875-4AD4-BE50-6D37DDA63F18}" type="sibTrans" cxnId="{71457670-DFEF-44AF-B3CA-78DB4E848E8D}">
      <dgm:prSet/>
      <dgm:spPr/>
      <dgm:t>
        <a:bodyPr/>
        <a:lstStyle/>
        <a:p>
          <a:endParaRPr lang="fr-FR"/>
        </a:p>
      </dgm:t>
    </dgm:pt>
    <dgm:pt modelId="{823534BD-EF69-4FA6-8E03-116C68556445}">
      <dgm:prSet/>
      <dgm:spPr/>
      <dgm:t>
        <a:bodyPr/>
        <a:lstStyle/>
        <a:p>
          <a:r>
            <a:rPr lang="fr-FR">
              <a:hlinkClick xmlns:r="http://schemas.openxmlformats.org/officeDocument/2006/relationships" r:id="rId11" action="ppaction://hlinksldjump"/>
            </a:rPr>
            <a:t>Les types de cartes</a:t>
          </a:r>
          <a:endParaRPr lang="fr-FR" dirty="0"/>
        </a:p>
      </dgm:t>
    </dgm:pt>
    <dgm:pt modelId="{47FD3301-D508-42BC-B1E2-D09570308DCE}" type="parTrans" cxnId="{6B221BA3-828E-49DC-A03E-684486DE0EDB}">
      <dgm:prSet/>
      <dgm:spPr/>
      <dgm:t>
        <a:bodyPr/>
        <a:lstStyle/>
        <a:p>
          <a:endParaRPr lang="fr-FR"/>
        </a:p>
      </dgm:t>
    </dgm:pt>
    <dgm:pt modelId="{A4F7E435-69E6-4C28-9899-7720BC15D7B2}" type="sibTrans" cxnId="{6B221BA3-828E-49DC-A03E-684486DE0EDB}">
      <dgm:prSet/>
      <dgm:spPr/>
      <dgm:t>
        <a:bodyPr/>
        <a:lstStyle/>
        <a:p>
          <a:endParaRPr lang="fr-FR"/>
        </a:p>
      </dgm:t>
    </dgm:pt>
    <dgm:pt modelId="{D303E7CE-39D0-49C0-A5FE-2A1C5B5B574E}">
      <dgm:prSet/>
      <dgm:spPr/>
      <dgm:t>
        <a:bodyPr/>
        <a:lstStyle/>
        <a:p>
          <a:r>
            <a:rPr lang="fr-FR">
              <a:hlinkClick xmlns:r="http://schemas.openxmlformats.org/officeDocument/2006/relationships" r:id="rId12" action="ppaction://hlinksldjump"/>
            </a:rPr>
            <a:t>Les composants de cartes</a:t>
          </a:r>
          <a:endParaRPr lang="fr-FR" dirty="0"/>
        </a:p>
      </dgm:t>
    </dgm:pt>
    <dgm:pt modelId="{A3EEE376-B1FE-4F1C-B981-84AF1678C140}" type="parTrans" cxnId="{6D71A849-15A9-4ADE-BCD8-BFA8CA4432E2}">
      <dgm:prSet/>
      <dgm:spPr/>
      <dgm:t>
        <a:bodyPr/>
        <a:lstStyle/>
        <a:p>
          <a:endParaRPr lang="fr-FR"/>
        </a:p>
      </dgm:t>
    </dgm:pt>
    <dgm:pt modelId="{7750A350-7F0A-411D-855A-23340E11B44E}" type="sibTrans" cxnId="{6D71A849-15A9-4ADE-BCD8-BFA8CA4432E2}">
      <dgm:prSet/>
      <dgm:spPr/>
      <dgm:t>
        <a:bodyPr/>
        <a:lstStyle/>
        <a:p>
          <a:endParaRPr lang="fr-FR"/>
        </a:p>
      </dgm:t>
    </dgm:pt>
    <dgm:pt modelId="{52226654-F13B-4B87-BFF9-E7833FD8A89D}">
      <dgm:prSet/>
      <dgm:spPr/>
      <dgm:t>
        <a:bodyPr/>
        <a:lstStyle/>
        <a:p>
          <a:r>
            <a:rPr lang="fr-FR">
              <a:hlinkClick xmlns:r="http://schemas.openxmlformats.org/officeDocument/2006/relationships" r:id="rId13" action="ppaction://hlinksldjump"/>
            </a:rPr>
            <a:t>Comment fabriquer des cartes ?</a:t>
          </a:r>
          <a:endParaRPr lang="fr-FR" dirty="0"/>
        </a:p>
      </dgm:t>
    </dgm:pt>
    <dgm:pt modelId="{543CA217-DC0D-4F05-BDD5-F15B02F4485A}" type="parTrans" cxnId="{5DD33EA5-602D-4DD2-998D-C4E213E47076}">
      <dgm:prSet/>
      <dgm:spPr/>
      <dgm:t>
        <a:bodyPr/>
        <a:lstStyle/>
        <a:p>
          <a:endParaRPr lang="fr-FR"/>
        </a:p>
      </dgm:t>
    </dgm:pt>
    <dgm:pt modelId="{5F6B4150-1DA8-458A-9492-63DFA0A10C9B}" type="sibTrans" cxnId="{5DD33EA5-602D-4DD2-998D-C4E213E47076}">
      <dgm:prSet/>
      <dgm:spPr/>
      <dgm:t>
        <a:bodyPr/>
        <a:lstStyle/>
        <a:p>
          <a:endParaRPr lang="fr-FR"/>
        </a:p>
      </dgm:t>
    </dgm:pt>
    <dgm:pt modelId="{5D41AA06-8F69-4F28-93A4-0F2BE2C4B18D}" type="pres">
      <dgm:prSet presAssocID="{861079BD-100A-4287-B3A8-E8B7C8EBDC6B}" presName="diagram" presStyleCnt="0">
        <dgm:presLayoutVars>
          <dgm:dir/>
          <dgm:resizeHandles val="exact"/>
        </dgm:presLayoutVars>
      </dgm:prSet>
      <dgm:spPr/>
    </dgm:pt>
    <dgm:pt modelId="{28859961-C537-4360-AB42-22A1D1C1A578}" type="pres">
      <dgm:prSet presAssocID="{AEAFDB91-ECDB-4A89-9A1E-C467B3A7EFB2}" presName="node" presStyleLbl="node1" presStyleIdx="0" presStyleCnt="13">
        <dgm:presLayoutVars>
          <dgm:bulletEnabled val="1"/>
        </dgm:presLayoutVars>
      </dgm:prSet>
      <dgm:spPr/>
    </dgm:pt>
    <dgm:pt modelId="{03DD5597-5119-420C-A252-BEC95A508EB9}" type="pres">
      <dgm:prSet presAssocID="{83B8934B-A287-485A-B341-177188FFD562}" presName="sibTrans" presStyleCnt="0"/>
      <dgm:spPr/>
    </dgm:pt>
    <dgm:pt modelId="{B32EC415-0D8D-4C79-9065-4345F5B3B0A7}" type="pres">
      <dgm:prSet presAssocID="{EBE6AD3D-B491-487D-98CB-06AD250577E2}" presName="node" presStyleLbl="node1" presStyleIdx="1" presStyleCnt="13">
        <dgm:presLayoutVars>
          <dgm:bulletEnabled val="1"/>
        </dgm:presLayoutVars>
      </dgm:prSet>
      <dgm:spPr/>
    </dgm:pt>
    <dgm:pt modelId="{4DAF07C6-9CED-43E3-8E17-08F04C3FD711}" type="pres">
      <dgm:prSet presAssocID="{4B725CA9-969F-426E-B943-9EF92D092EB1}" presName="sibTrans" presStyleCnt="0"/>
      <dgm:spPr/>
    </dgm:pt>
    <dgm:pt modelId="{5982EE9C-15EC-4A63-B157-D0A9C95A04E3}" type="pres">
      <dgm:prSet presAssocID="{CE2EC324-E6A6-4E76-89C8-630C160E5F84}" presName="node" presStyleLbl="node1" presStyleIdx="2" presStyleCnt="13">
        <dgm:presLayoutVars>
          <dgm:bulletEnabled val="1"/>
        </dgm:presLayoutVars>
      </dgm:prSet>
      <dgm:spPr/>
    </dgm:pt>
    <dgm:pt modelId="{9827DA44-8904-48BC-B143-43207B5EE200}" type="pres">
      <dgm:prSet presAssocID="{8FA17101-AC32-4B56-9DB7-1812954FD182}" presName="sibTrans" presStyleCnt="0"/>
      <dgm:spPr/>
    </dgm:pt>
    <dgm:pt modelId="{C3987912-088D-4C33-BFE2-ACB3767FF4EA}" type="pres">
      <dgm:prSet presAssocID="{BA177D60-279E-4150-AE76-25AA56136831}" presName="node" presStyleLbl="node1" presStyleIdx="3" presStyleCnt="13">
        <dgm:presLayoutVars>
          <dgm:bulletEnabled val="1"/>
        </dgm:presLayoutVars>
      </dgm:prSet>
      <dgm:spPr/>
    </dgm:pt>
    <dgm:pt modelId="{622ACCF5-052F-4D97-B994-DD064FFF3CDB}" type="pres">
      <dgm:prSet presAssocID="{44CCC3C3-226C-4B7A-8A3C-4BA29B88D9B8}" presName="sibTrans" presStyleCnt="0"/>
      <dgm:spPr/>
    </dgm:pt>
    <dgm:pt modelId="{A4EFB4D8-28B3-44B5-B73E-5DA20160D6CB}" type="pres">
      <dgm:prSet presAssocID="{5FAC1E4A-D496-4AC8-BDD2-657FD177EBA3}" presName="node" presStyleLbl="node1" presStyleIdx="4" presStyleCnt="13">
        <dgm:presLayoutVars>
          <dgm:bulletEnabled val="1"/>
        </dgm:presLayoutVars>
      </dgm:prSet>
      <dgm:spPr/>
    </dgm:pt>
    <dgm:pt modelId="{DE68B585-7D08-4B18-B2F3-28945AFAE46B}" type="pres">
      <dgm:prSet presAssocID="{AF45DFC2-F54E-4904-BA57-908402DFCB4C}" presName="sibTrans" presStyleCnt="0"/>
      <dgm:spPr/>
    </dgm:pt>
    <dgm:pt modelId="{6BF37837-7C81-4DDF-9E9C-43006AF4119B}" type="pres">
      <dgm:prSet presAssocID="{2B8B6577-BD68-476F-A31C-BF048E23E3B4}" presName="node" presStyleLbl="node1" presStyleIdx="5" presStyleCnt="13">
        <dgm:presLayoutVars>
          <dgm:bulletEnabled val="1"/>
        </dgm:presLayoutVars>
      </dgm:prSet>
      <dgm:spPr/>
    </dgm:pt>
    <dgm:pt modelId="{64B90FC4-71F8-410C-ABE5-5E99945FA9CA}" type="pres">
      <dgm:prSet presAssocID="{E469A3A2-414C-45DA-A0E0-52625C1FEEAF}" presName="sibTrans" presStyleCnt="0"/>
      <dgm:spPr/>
    </dgm:pt>
    <dgm:pt modelId="{AB69988E-1CFB-4EB4-A8C3-7D76603AD995}" type="pres">
      <dgm:prSet presAssocID="{6791BD43-BF8C-441E-ADD1-243361371B34}" presName="node" presStyleLbl="node1" presStyleIdx="6" presStyleCnt="13">
        <dgm:presLayoutVars>
          <dgm:bulletEnabled val="1"/>
        </dgm:presLayoutVars>
      </dgm:prSet>
      <dgm:spPr/>
    </dgm:pt>
    <dgm:pt modelId="{98B69E67-A3C4-4941-96D7-9F6FD22989DE}" type="pres">
      <dgm:prSet presAssocID="{64436D9E-D89A-424C-B724-1A145870BE03}" presName="sibTrans" presStyleCnt="0"/>
      <dgm:spPr/>
    </dgm:pt>
    <dgm:pt modelId="{6A2A7505-0CB9-4C72-87A5-7D49AA157F29}" type="pres">
      <dgm:prSet presAssocID="{A502A461-F6C4-4A8D-9922-DC8BA7C57E08}" presName="node" presStyleLbl="node1" presStyleIdx="7" presStyleCnt="13">
        <dgm:presLayoutVars>
          <dgm:bulletEnabled val="1"/>
        </dgm:presLayoutVars>
      </dgm:prSet>
      <dgm:spPr/>
    </dgm:pt>
    <dgm:pt modelId="{72FFCF9A-D8CC-4ABC-B25D-9D7B524DEA3A}" type="pres">
      <dgm:prSet presAssocID="{BB3B69D7-4F04-4BF6-AD6C-EC011B4A82DE}" presName="sibTrans" presStyleCnt="0"/>
      <dgm:spPr/>
    </dgm:pt>
    <dgm:pt modelId="{C9A5BCF4-BEC0-4AB6-8E22-B55B6E913318}" type="pres">
      <dgm:prSet presAssocID="{25F97DC1-95C4-4276-8F6E-0B7689826B32}" presName="node" presStyleLbl="node1" presStyleIdx="8" presStyleCnt="13">
        <dgm:presLayoutVars>
          <dgm:bulletEnabled val="1"/>
        </dgm:presLayoutVars>
      </dgm:prSet>
      <dgm:spPr/>
    </dgm:pt>
    <dgm:pt modelId="{FF8ED1EC-40E8-4BF4-981A-A1D693886BDE}" type="pres">
      <dgm:prSet presAssocID="{C1A83A13-6321-4311-8974-6DD7D06DE31D}" presName="sibTrans" presStyleCnt="0"/>
      <dgm:spPr/>
    </dgm:pt>
    <dgm:pt modelId="{CEC9412D-76EC-4AF2-8F9D-AA7905D21596}" type="pres">
      <dgm:prSet presAssocID="{61375557-A407-410A-B8DC-061F7F7A884E}" presName="node" presStyleLbl="node1" presStyleIdx="9" presStyleCnt="13">
        <dgm:presLayoutVars>
          <dgm:bulletEnabled val="1"/>
        </dgm:presLayoutVars>
      </dgm:prSet>
      <dgm:spPr/>
    </dgm:pt>
    <dgm:pt modelId="{FA3FF20B-D65E-4F21-88E6-40D4F8079E53}" type="pres">
      <dgm:prSet presAssocID="{F1979D55-A875-4AD4-BE50-6D37DDA63F18}" presName="sibTrans" presStyleCnt="0"/>
      <dgm:spPr/>
    </dgm:pt>
    <dgm:pt modelId="{0B74616A-1473-47AD-81AF-FD2DDC80CEEE}" type="pres">
      <dgm:prSet presAssocID="{823534BD-EF69-4FA6-8E03-116C68556445}" presName="node" presStyleLbl="node1" presStyleIdx="10" presStyleCnt="13">
        <dgm:presLayoutVars>
          <dgm:bulletEnabled val="1"/>
        </dgm:presLayoutVars>
      </dgm:prSet>
      <dgm:spPr/>
    </dgm:pt>
    <dgm:pt modelId="{A14EB376-FB01-40F0-8ED9-98D77C06F7A0}" type="pres">
      <dgm:prSet presAssocID="{A4F7E435-69E6-4C28-9899-7720BC15D7B2}" presName="sibTrans" presStyleCnt="0"/>
      <dgm:spPr/>
    </dgm:pt>
    <dgm:pt modelId="{31232F62-675D-4EBD-BABD-30FD34815BC6}" type="pres">
      <dgm:prSet presAssocID="{D303E7CE-39D0-49C0-A5FE-2A1C5B5B574E}" presName="node" presStyleLbl="node1" presStyleIdx="11" presStyleCnt="13">
        <dgm:presLayoutVars>
          <dgm:bulletEnabled val="1"/>
        </dgm:presLayoutVars>
      </dgm:prSet>
      <dgm:spPr/>
    </dgm:pt>
    <dgm:pt modelId="{BFA691D0-0D3C-4BEA-B388-F5C87D31182B}" type="pres">
      <dgm:prSet presAssocID="{7750A350-7F0A-411D-855A-23340E11B44E}" presName="sibTrans" presStyleCnt="0"/>
      <dgm:spPr/>
    </dgm:pt>
    <dgm:pt modelId="{C82BE4A9-4FF7-4BBB-8153-CB74F71D1EDC}" type="pres">
      <dgm:prSet presAssocID="{52226654-F13B-4B87-BFF9-E7833FD8A89D}" presName="node" presStyleLbl="node1" presStyleIdx="12" presStyleCnt="13">
        <dgm:presLayoutVars>
          <dgm:bulletEnabled val="1"/>
        </dgm:presLayoutVars>
      </dgm:prSet>
      <dgm:spPr/>
    </dgm:pt>
  </dgm:ptLst>
  <dgm:cxnLst>
    <dgm:cxn modelId="{B07D4E00-61F7-4B38-B91B-45228BA3C826}" type="presOf" srcId="{CE2EC324-E6A6-4E76-89C8-630C160E5F84}" destId="{5982EE9C-15EC-4A63-B157-D0A9C95A04E3}" srcOrd="0" destOrd="0" presId="urn:microsoft.com/office/officeart/2005/8/layout/default"/>
    <dgm:cxn modelId="{AE516603-4D55-4ED3-9C8F-663F43904FAE}" srcId="{861079BD-100A-4287-B3A8-E8B7C8EBDC6B}" destId="{25F97DC1-95C4-4276-8F6E-0B7689826B32}" srcOrd="8" destOrd="0" parTransId="{5D2A8EEA-9F81-4439-9B55-CC4662B74A57}" sibTransId="{C1A83A13-6321-4311-8974-6DD7D06DE31D}"/>
    <dgm:cxn modelId="{777A0B1B-7371-4C91-A1EF-3184877222A8}" srcId="{861079BD-100A-4287-B3A8-E8B7C8EBDC6B}" destId="{BA177D60-279E-4150-AE76-25AA56136831}" srcOrd="3" destOrd="0" parTransId="{3ACCAD89-E12F-4DA7-882C-A47D2D87CEB3}" sibTransId="{44CCC3C3-226C-4B7A-8A3C-4BA29B88D9B8}"/>
    <dgm:cxn modelId="{8819FA1C-6E16-468A-B345-6613F1F7D14F}" srcId="{861079BD-100A-4287-B3A8-E8B7C8EBDC6B}" destId="{EBE6AD3D-B491-487D-98CB-06AD250577E2}" srcOrd="1" destOrd="0" parTransId="{1E6FC866-8F01-4A42-A70C-BE552E3BB36E}" sibTransId="{4B725CA9-969F-426E-B943-9EF92D092EB1}"/>
    <dgm:cxn modelId="{747ACF20-291B-44C2-AC3C-88035176E14F}" srcId="{861079BD-100A-4287-B3A8-E8B7C8EBDC6B}" destId="{A502A461-F6C4-4A8D-9922-DC8BA7C57E08}" srcOrd="7" destOrd="0" parTransId="{9BAEB17D-BC03-4E0D-8F39-ECDCC86D130C}" sibTransId="{BB3B69D7-4F04-4BF6-AD6C-EC011B4A82DE}"/>
    <dgm:cxn modelId="{65BAB321-B0E2-43AB-AFD0-0075D37F26EB}" type="presOf" srcId="{861079BD-100A-4287-B3A8-E8B7C8EBDC6B}" destId="{5D41AA06-8F69-4F28-93A4-0F2BE2C4B18D}" srcOrd="0" destOrd="0" presId="urn:microsoft.com/office/officeart/2005/8/layout/default"/>
    <dgm:cxn modelId="{40B71C24-A93A-474F-A90F-385DF7CFD4D7}" type="presOf" srcId="{6791BD43-BF8C-441E-ADD1-243361371B34}" destId="{AB69988E-1CFB-4EB4-A8C3-7D76603AD995}" srcOrd="0" destOrd="0" presId="urn:microsoft.com/office/officeart/2005/8/layout/default"/>
    <dgm:cxn modelId="{7FCB9424-C42A-4F23-B0FB-CAD3BF00EFA9}" type="presOf" srcId="{AEAFDB91-ECDB-4A89-9A1E-C467B3A7EFB2}" destId="{28859961-C537-4360-AB42-22A1D1C1A578}" srcOrd="0" destOrd="0" presId="urn:microsoft.com/office/officeart/2005/8/layout/default"/>
    <dgm:cxn modelId="{86CD952E-7FBF-411E-A28C-AC245BB8C33B}" type="presOf" srcId="{D303E7CE-39D0-49C0-A5FE-2A1C5B5B574E}" destId="{31232F62-675D-4EBD-BABD-30FD34815BC6}" srcOrd="0" destOrd="0" presId="urn:microsoft.com/office/officeart/2005/8/layout/default"/>
    <dgm:cxn modelId="{B4A11032-0204-40BE-B20B-7C0B3329DFDC}" type="presOf" srcId="{2B8B6577-BD68-476F-A31C-BF048E23E3B4}" destId="{6BF37837-7C81-4DDF-9E9C-43006AF4119B}" srcOrd="0" destOrd="0" presId="urn:microsoft.com/office/officeart/2005/8/layout/default"/>
    <dgm:cxn modelId="{6D71A849-15A9-4ADE-BCD8-BFA8CA4432E2}" srcId="{861079BD-100A-4287-B3A8-E8B7C8EBDC6B}" destId="{D303E7CE-39D0-49C0-A5FE-2A1C5B5B574E}" srcOrd="11" destOrd="0" parTransId="{A3EEE376-B1FE-4F1C-B981-84AF1678C140}" sibTransId="{7750A350-7F0A-411D-855A-23340E11B44E}"/>
    <dgm:cxn modelId="{18F9956F-DF59-4EFF-A290-063CC2EF62DB}" srcId="{861079BD-100A-4287-B3A8-E8B7C8EBDC6B}" destId="{6791BD43-BF8C-441E-ADD1-243361371B34}" srcOrd="6" destOrd="0" parTransId="{D49FCC6B-8667-499A-91C9-499CFF55CAD6}" sibTransId="{64436D9E-D89A-424C-B724-1A145870BE03}"/>
    <dgm:cxn modelId="{0D4E1670-D6D9-4C28-87BE-E94BD1FFE7F9}" type="presOf" srcId="{61375557-A407-410A-B8DC-061F7F7A884E}" destId="{CEC9412D-76EC-4AF2-8F9D-AA7905D21596}" srcOrd="0" destOrd="0" presId="urn:microsoft.com/office/officeart/2005/8/layout/default"/>
    <dgm:cxn modelId="{71457670-DFEF-44AF-B3CA-78DB4E848E8D}" srcId="{861079BD-100A-4287-B3A8-E8B7C8EBDC6B}" destId="{61375557-A407-410A-B8DC-061F7F7A884E}" srcOrd="9" destOrd="0" parTransId="{ACEC61DD-4A34-424B-84BA-C8C2FFF07821}" sibTransId="{F1979D55-A875-4AD4-BE50-6D37DDA63F18}"/>
    <dgm:cxn modelId="{89322651-8518-40C8-856C-D6B7D2690741}" srcId="{861079BD-100A-4287-B3A8-E8B7C8EBDC6B}" destId="{2B8B6577-BD68-476F-A31C-BF048E23E3B4}" srcOrd="5" destOrd="0" parTransId="{38DE7E6A-DEB9-46C6-8AAD-34EA8AE4B3CE}" sibTransId="{E469A3A2-414C-45DA-A0E0-52625C1FEEAF}"/>
    <dgm:cxn modelId="{9328688C-0E51-4B01-9268-512A60F3C09D}" type="presOf" srcId="{5FAC1E4A-D496-4AC8-BDD2-657FD177EBA3}" destId="{A4EFB4D8-28B3-44B5-B73E-5DA20160D6CB}" srcOrd="0" destOrd="0" presId="urn:microsoft.com/office/officeart/2005/8/layout/default"/>
    <dgm:cxn modelId="{6B221BA3-828E-49DC-A03E-684486DE0EDB}" srcId="{861079BD-100A-4287-B3A8-E8B7C8EBDC6B}" destId="{823534BD-EF69-4FA6-8E03-116C68556445}" srcOrd="10" destOrd="0" parTransId="{47FD3301-D508-42BC-B1E2-D09570308DCE}" sibTransId="{A4F7E435-69E6-4C28-9899-7720BC15D7B2}"/>
    <dgm:cxn modelId="{5DD33EA5-602D-4DD2-998D-C4E213E47076}" srcId="{861079BD-100A-4287-B3A8-E8B7C8EBDC6B}" destId="{52226654-F13B-4B87-BFF9-E7833FD8A89D}" srcOrd="12" destOrd="0" parTransId="{543CA217-DC0D-4F05-BDD5-F15B02F4485A}" sibTransId="{5F6B4150-1DA8-458A-9492-63DFA0A10C9B}"/>
    <dgm:cxn modelId="{FE46CAA5-2495-47D1-B6D8-FAF7735B2761}" srcId="{861079BD-100A-4287-B3A8-E8B7C8EBDC6B}" destId="{AEAFDB91-ECDB-4A89-9A1E-C467B3A7EFB2}" srcOrd="0" destOrd="0" parTransId="{DBFE2045-A669-4B06-B7FC-176E3279FB7D}" sibTransId="{83B8934B-A287-485A-B341-177188FFD562}"/>
    <dgm:cxn modelId="{20DC26B6-B971-41F6-9A48-D06D746083A3}" type="presOf" srcId="{BA177D60-279E-4150-AE76-25AA56136831}" destId="{C3987912-088D-4C33-BFE2-ACB3767FF4EA}" srcOrd="0" destOrd="0" presId="urn:microsoft.com/office/officeart/2005/8/layout/default"/>
    <dgm:cxn modelId="{928E60B8-362F-4058-9A60-866CA4C95D5C}" type="presOf" srcId="{52226654-F13B-4B87-BFF9-E7833FD8A89D}" destId="{C82BE4A9-4FF7-4BBB-8153-CB74F71D1EDC}" srcOrd="0" destOrd="0" presId="urn:microsoft.com/office/officeart/2005/8/layout/default"/>
    <dgm:cxn modelId="{C282D7B8-7823-4B65-88DE-5A4C3F44AB91}" type="presOf" srcId="{25F97DC1-95C4-4276-8F6E-0B7689826B32}" destId="{C9A5BCF4-BEC0-4AB6-8E22-B55B6E913318}" srcOrd="0" destOrd="0" presId="urn:microsoft.com/office/officeart/2005/8/layout/default"/>
    <dgm:cxn modelId="{47FFF4C9-4EDD-429F-B1E8-4854C02D7212}" type="presOf" srcId="{823534BD-EF69-4FA6-8E03-116C68556445}" destId="{0B74616A-1473-47AD-81AF-FD2DDC80CEEE}" srcOrd="0" destOrd="0" presId="urn:microsoft.com/office/officeart/2005/8/layout/default"/>
    <dgm:cxn modelId="{5A0D88DB-FB56-4916-8DF0-5BEC06A1F078}" type="presOf" srcId="{EBE6AD3D-B491-487D-98CB-06AD250577E2}" destId="{B32EC415-0D8D-4C79-9065-4345F5B3B0A7}" srcOrd="0" destOrd="0" presId="urn:microsoft.com/office/officeart/2005/8/layout/default"/>
    <dgm:cxn modelId="{7518E9E3-F9DD-4240-961E-9431BA40FECC}" type="presOf" srcId="{A502A461-F6C4-4A8D-9922-DC8BA7C57E08}" destId="{6A2A7505-0CB9-4C72-87A5-7D49AA157F29}" srcOrd="0" destOrd="0" presId="urn:microsoft.com/office/officeart/2005/8/layout/default"/>
    <dgm:cxn modelId="{20D619EC-9BAB-487D-BF5B-B34EF74B46FF}" srcId="{861079BD-100A-4287-B3A8-E8B7C8EBDC6B}" destId="{5FAC1E4A-D496-4AC8-BDD2-657FD177EBA3}" srcOrd="4" destOrd="0" parTransId="{7089D229-A768-4C5C-AF97-0A6B06A234C5}" sibTransId="{AF45DFC2-F54E-4904-BA57-908402DFCB4C}"/>
    <dgm:cxn modelId="{B4A55BEC-F89C-49AF-A12F-0ADE6DCF819B}" srcId="{861079BD-100A-4287-B3A8-E8B7C8EBDC6B}" destId="{CE2EC324-E6A6-4E76-89C8-630C160E5F84}" srcOrd="2" destOrd="0" parTransId="{E32B8F2A-2F8F-41D1-B138-47ADECA61828}" sibTransId="{8FA17101-AC32-4B56-9DB7-1812954FD182}"/>
    <dgm:cxn modelId="{CC317037-D786-4CD8-8A8A-9C88E6776ED4}" type="presParOf" srcId="{5D41AA06-8F69-4F28-93A4-0F2BE2C4B18D}" destId="{28859961-C537-4360-AB42-22A1D1C1A578}" srcOrd="0" destOrd="0" presId="urn:microsoft.com/office/officeart/2005/8/layout/default"/>
    <dgm:cxn modelId="{DC20E5C8-3ECC-4519-BC94-3153353058A9}" type="presParOf" srcId="{5D41AA06-8F69-4F28-93A4-0F2BE2C4B18D}" destId="{03DD5597-5119-420C-A252-BEC95A508EB9}" srcOrd="1" destOrd="0" presId="urn:microsoft.com/office/officeart/2005/8/layout/default"/>
    <dgm:cxn modelId="{AE7505B6-1376-4FBC-8702-5D0B35FE15C6}" type="presParOf" srcId="{5D41AA06-8F69-4F28-93A4-0F2BE2C4B18D}" destId="{B32EC415-0D8D-4C79-9065-4345F5B3B0A7}" srcOrd="2" destOrd="0" presId="urn:microsoft.com/office/officeart/2005/8/layout/default"/>
    <dgm:cxn modelId="{2F6E19E0-64A6-4D7E-9DF0-FBAA4663635A}" type="presParOf" srcId="{5D41AA06-8F69-4F28-93A4-0F2BE2C4B18D}" destId="{4DAF07C6-9CED-43E3-8E17-08F04C3FD711}" srcOrd="3" destOrd="0" presId="urn:microsoft.com/office/officeart/2005/8/layout/default"/>
    <dgm:cxn modelId="{A3E1BD0F-D2F4-4729-A270-5FBE5D321C47}" type="presParOf" srcId="{5D41AA06-8F69-4F28-93A4-0F2BE2C4B18D}" destId="{5982EE9C-15EC-4A63-B157-D0A9C95A04E3}" srcOrd="4" destOrd="0" presId="urn:microsoft.com/office/officeart/2005/8/layout/default"/>
    <dgm:cxn modelId="{C508B1C7-0C46-4FE1-87AB-B94481B39339}" type="presParOf" srcId="{5D41AA06-8F69-4F28-93A4-0F2BE2C4B18D}" destId="{9827DA44-8904-48BC-B143-43207B5EE200}" srcOrd="5" destOrd="0" presId="urn:microsoft.com/office/officeart/2005/8/layout/default"/>
    <dgm:cxn modelId="{5238A67D-33E7-40B2-8895-26C4C7262BD3}" type="presParOf" srcId="{5D41AA06-8F69-4F28-93A4-0F2BE2C4B18D}" destId="{C3987912-088D-4C33-BFE2-ACB3767FF4EA}" srcOrd="6" destOrd="0" presId="urn:microsoft.com/office/officeart/2005/8/layout/default"/>
    <dgm:cxn modelId="{0E15F195-5FBA-429C-BEE3-D4EA18757133}" type="presParOf" srcId="{5D41AA06-8F69-4F28-93A4-0F2BE2C4B18D}" destId="{622ACCF5-052F-4D97-B994-DD064FFF3CDB}" srcOrd="7" destOrd="0" presId="urn:microsoft.com/office/officeart/2005/8/layout/default"/>
    <dgm:cxn modelId="{16B25BA8-A37C-40DF-AFA1-9F26BB591BB1}" type="presParOf" srcId="{5D41AA06-8F69-4F28-93A4-0F2BE2C4B18D}" destId="{A4EFB4D8-28B3-44B5-B73E-5DA20160D6CB}" srcOrd="8" destOrd="0" presId="urn:microsoft.com/office/officeart/2005/8/layout/default"/>
    <dgm:cxn modelId="{6189684B-4A8E-4518-BAB4-45063C1A5607}" type="presParOf" srcId="{5D41AA06-8F69-4F28-93A4-0F2BE2C4B18D}" destId="{DE68B585-7D08-4B18-B2F3-28945AFAE46B}" srcOrd="9" destOrd="0" presId="urn:microsoft.com/office/officeart/2005/8/layout/default"/>
    <dgm:cxn modelId="{EB9EDC0C-B3DB-4117-B1E5-2CAE3E2702F0}" type="presParOf" srcId="{5D41AA06-8F69-4F28-93A4-0F2BE2C4B18D}" destId="{6BF37837-7C81-4DDF-9E9C-43006AF4119B}" srcOrd="10" destOrd="0" presId="urn:microsoft.com/office/officeart/2005/8/layout/default"/>
    <dgm:cxn modelId="{88C8AE73-98B0-485E-9F48-E76D7475F6B6}" type="presParOf" srcId="{5D41AA06-8F69-4F28-93A4-0F2BE2C4B18D}" destId="{64B90FC4-71F8-410C-ABE5-5E99945FA9CA}" srcOrd="11" destOrd="0" presId="urn:microsoft.com/office/officeart/2005/8/layout/default"/>
    <dgm:cxn modelId="{D70068F4-8289-4788-BD2D-752F1044F7C7}" type="presParOf" srcId="{5D41AA06-8F69-4F28-93A4-0F2BE2C4B18D}" destId="{AB69988E-1CFB-4EB4-A8C3-7D76603AD995}" srcOrd="12" destOrd="0" presId="urn:microsoft.com/office/officeart/2005/8/layout/default"/>
    <dgm:cxn modelId="{4B9D2DAD-409D-4C1B-9C18-BF7AFA328D6E}" type="presParOf" srcId="{5D41AA06-8F69-4F28-93A4-0F2BE2C4B18D}" destId="{98B69E67-A3C4-4941-96D7-9F6FD22989DE}" srcOrd="13" destOrd="0" presId="urn:microsoft.com/office/officeart/2005/8/layout/default"/>
    <dgm:cxn modelId="{41BB54E0-18DD-4105-B39E-4CABF60886C7}" type="presParOf" srcId="{5D41AA06-8F69-4F28-93A4-0F2BE2C4B18D}" destId="{6A2A7505-0CB9-4C72-87A5-7D49AA157F29}" srcOrd="14" destOrd="0" presId="urn:microsoft.com/office/officeart/2005/8/layout/default"/>
    <dgm:cxn modelId="{67BCCCDD-216F-4D27-807C-C5EE7B19B5CB}" type="presParOf" srcId="{5D41AA06-8F69-4F28-93A4-0F2BE2C4B18D}" destId="{72FFCF9A-D8CC-4ABC-B25D-9D7B524DEA3A}" srcOrd="15" destOrd="0" presId="urn:microsoft.com/office/officeart/2005/8/layout/default"/>
    <dgm:cxn modelId="{55331EAF-FBD7-43F6-B656-29696E32FD23}" type="presParOf" srcId="{5D41AA06-8F69-4F28-93A4-0F2BE2C4B18D}" destId="{C9A5BCF4-BEC0-4AB6-8E22-B55B6E913318}" srcOrd="16" destOrd="0" presId="urn:microsoft.com/office/officeart/2005/8/layout/default"/>
    <dgm:cxn modelId="{962F6A68-6F06-495E-A1E2-9F983E6EB8AD}" type="presParOf" srcId="{5D41AA06-8F69-4F28-93A4-0F2BE2C4B18D}" destId="{FF8ED1EC-40E8-4BF4-981A-A1D693886BDE}" srcOrd="17" destOrd="0" presId="urn:microsoft.com/office/officeart/2005/8/layout/default"/>
    <dgm:cxn modelId="{316A9576-1A64-4BF3-A037-D38E340B5637}" type="presParOf" srcId="{5D41AA06-8F69-4F28-93A4-0F2BE2C4B18D}" destId="{CEC9412D-76EC-4AF2-8F9D-AA7905D21596}" srcOrd="18" destOrd="0" presId="urn:microsoft.com/office/officeart/2005/8/layout/default"/>
    <dgm:cxn modelId="{C72D1462-F56E-4FE7-BAB8-BCE3146EA905}" type="presParOf" srcId="{5D41AA06-8F69-4F28-93A4-0F2BE2C4B18D}" destId="{FA3FF20B-D65E-4F21-88E6-40D4F8079E53}" srcOrd="19" destOrd="0" presId="urn:microsoft.com/office/officeart/2005/8/layout/default"/>
    <dgm:cxn modelId="{2F1AEF3E-6A0C-4C66-8DAA-1BAD1C04F8FD}" type="presParOf" srcId="{5D41AA06-8F69-4F28-93A4-0F2BE2C4B18D}" destId="{0B74616A-1473-47AD-81AF-FD2DDC80CEEE}" srcOrd="20" destOrd="0" presId="urn:microsoft.com/office/officeart/2005/8/layout/default"/>
    <dgm:cxn modelId="{83AB4851-4616-430D-BEB2-CD4139350FB1}" type="presParOf" srcId="{5D41AA06-8F69-4F28-93A4-0F2BE2C4B18D}" destId="{A14EB376-FB01-40F0-8ED9-98D77C06F7A0}" srcOrd="21" destOrd="0" presId="urn:microsoft.com/office/officeart/2005/8/layout/default"/>
    <dgm:cxn modelId="{FC39F976-12EA-4F79-AB92-A767E91A2A2A}" type="presParOf" srcId="{5D41AA06-8F69-4F28-93A4-0F2BE2C4B18D}" destId="{31232F62-675D-4EBD-BABD-30FD34815BC6}" srcOrd="22" destOrd="0" presId="urn:microsoft.com/office/officeart/2005/8/layout/default"/>
    <dgm:cxn modelId="{88AD075D-4D57-4AFA-9710-768246079F85}" type="presParOf" srcId="{5D41AA06-8F69-4F28-93A4-0F2BE2C4B18D}" destId="{BFA691D0-0D3C-4BEA-B388-F5C87D31182B}" srcOrd="23" destOrd="0" presId="urn:microsoft.com/office/officeart/2005/8/layout/default"/>
    <dgm:cxn modelId="{9CF7E6C5-B712-444F-BE90-40F398B2C14A}" type="presParOf" srcId="{5D41AA06-8F69-4F28-93A4-0F2BE2C4B18D}" destId="{C82BE4A9-4FF7-4BBB-8153-CB74F71D1EDC}"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6CF529-25F1-40BE-907B-BEF044175F1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9AE10A7-68A7-4EEB-BE55-D3AB804891CD}">
      <dgm:prSet/>
      <dgm:spPr/>
      <dgm:t>
        <a:bodyPr/>
        <a:lstStyle/>
        <a:p>
          <a:pPr>
            <a:lnSpc>
              <a:spcPct val="100000"/>
            </a:lnSpc>
            <a:defRPr cap="all"/>
          </a:pPr>
          <a:r>
            <a:rPr lang="fr-FR"/>
            <a:t>Quelle est la forme de la terre ?</a:t>
          </a:r>
          <a:endParaRPr lang="en-US"/>
        </a:p>
      </dgm:t>
    </dgm:pt>
    <dgm:pt modelId="{F95DA716-767E-4339-87A4-664560DBB90C}" type="parTrans" cxnId="{603AC4DF-CC9D-4376-9DED-335CCCEB5097}">
      <dgm:prSet/>
      <dgm:spPr/>
      <dgm:t>
        <a:bodyPr/>
        <a:lstStyle/>
        <a:p>
          <a:endParaRPr lang="en-US"/>
        </a:p>
      </dgm:t>
    </dgm:pt>
    <dgm:pt modelId="{F210B396-C070-4954-A9E1-6B7CD75D5F4F}" type="sibTrans" cxnId="{603AC4DF-CC9D-4376-9DED-335CCCEB5097}">
      <dgm:prSet/>
      <dgm:spPr/>
      <dgm:t>
        <a:bodyPr/>
        <a:lstStyle/>
        <a:p>
          <a:pPr>
            <a:lnSpc>
              <a:spcPct val="100000"/>
            </a:lnSpc>
          </a:pPr>
          <a:endParaRPr lang="en-US"/>
        </a:p>
      </dgm:t>
    </dgm:pt>
    <dgm:pt modelId="{F560AC0F-3AD3-4206-A1EA-F20BC2800819}">
      <dgm:prSet/>
      <dgm:spPr/>
      <dgm:t>
        <a:bodyPr/>
        <a:lstStyle/>
        <a:p>
          <a:pPr>
            <a:lnSpc>
              <a:spcPct val="100000"/>
            </a:lnSpc>
            <a:defRPr cap="all"/>
          </a:pPr>
          <a:r>
            <a:rPr lang="fr-FR"/>
            <a:t>Est-ce que la terre bouge ?</a:t>
          </a:r>
          <a:endParaRPr lang="en-US"/>
        </a:p>
      </dgm:t>
    </dgm:pt>
    <dgm:pt modelId="{BC82A0E6-6F23-46B9-A795-A9876CFCEB30}" type="parTrans" cxnId="{913F18A8-8862-4FB6-B99F-97485B50F3BD}">
      <dgm:prSet/>
      <dgm:spPr/>
      <dgm:t>
        <a:bodyPr/>
        <a:lstStyle/>
        <a:p>
          <a:endParaRPr lang="en-US"/>
        </a:p>
      </dgm:t>
    </dgm:pt>
    <dgm:pt modelId="{B87C3F34-3616-452A-A93B-55FFB6349F5D}" type="sibTrans" cxnId="{913F18A8-8862-4FB6-B99F-97485B50F3BD}">
      <dgm:prSet/>
      <dgm:spPr/>
      <dgm:t>
        <a:bodyPr/>
        <a:lstStyle/>
        <a:p>
          <a:pPr>
            <a:lnSpc>
              <a:spcPct val="100000"/>
            </a:lnSpc>
          </a:pPr>
          <a:endParaRPr lang="en-US"/>
        </a:p>
      </dgm:t>
    </dgm:pt>
    <dgm:pt modelId="{4B43CC8D-DA6D-4E9C-8CB0-F4ABD9979546}">
      <dgm:prSet/>
      <dgm:spPr/>
      <dgm:t>
        <a:bodyPr/>
        <a:lstStyle/>
        <a:p>
          <a:pPr>
            <a:lnSpc>
              <a:spcPct val="100000"/>
            </a:lnSpc>
            <a:defRPr cap="all"/>
          </a:pPr>
          <a:r>
            <a:rPr lang="fr-FR"/>
            <a:t>Est-ce que le soleil bouge ?</a:t>
          </a:r>
          <a:endParaRPr lang="en-US"/>
        </a:p>
      </dgm:t>
    </dgm:pt>
    <dgm:pt modelId="{5450328D-213A-4D09-8C8D-95C293E38059}" type="parTrans" cxnId="{17FDD3CF-F337-4D2B-B198-7CC7DC93EDD6}">
      <dgm:prSet/>
      <dgm:spPr/>
      <dgm:t>
        <a:bodyPr/>
        <a:lstStyle/>
        <a:p>
          <a:endParaRPr lang="en-US"/>
        </a:p>
      </dgm:t>
    </dgm:pt>
    <dgm:pt modelId="{A5BC9DAE-43F3-42ED-B918-336D2C8F7D21}" type="sibTrans" cxnId="{17FDD3CF-F337-4D2B-B198-7CC7DC93EDD6}">
      <dgm:prSet/>
      <dgm:spPr/>
      <dgm:t>
        <a:bodyPr/>
        <a:lstStyle/>
        <a:p>
          <a:pPr>
            <a:lnSpc>
              <a:spcPct val="100000"/>
            </a:lnSpc>
          </a:pPr>
          <a:endParaRPr lang="en-US"/>
        </a:p>
      </dgm:t>
    </dgm:pt>
    <dgm:pt modelId="{8A439A06-C4B4-4133-BA7A-09E0A5AC9EFE}">
      <dgm:prSet/>
      <dgm:spPr/>
      <dgm:t>
        <a:bodyPr/>
        <a:lstStyle/>
        <a:p>
          <a:pPr>
            <a:lnSpc>
              <a:spcPct val="100000"/>
            </a:lnSpc>
            <a:defRPr cap="all"/>
          </a:pPr>
          <a:r>
            <a:rPr lang="fr-FR"/>
            <a:t>A quoi sert une carte ?</a:t>
          </a:r>
          <a:endParaRPr lang="en-US"/>
        </a:p>
      </dgm:t>
    </dgm:pt>
    <dgm:pt modelId="{8BFBA623-71F8-479E-9BF5-FA7D01B86299}" type="parTrans" cxnId="{3F78165D-AD27-4F39-AB17-18A1EE2FBE80}">
      <dgm:prSet/>
      <dgm:spPr/>
      <dgm:t>
        <a:bodyPr/>
        <a:lstStyle/>
        <a:p>
          <a:endParaRPr lang="en-US"/>
        </a:p>
      </dgm:t>
    </dgm:pt>
    <dgm:pt modelId="{8F6F3DDF-C7AF-47F2-8728-229F0F4260B0}" type="sibTrans" cxnId="{3F78165D-AD27-4F39-AB17-18A1EE2FBE80}">
      <dgm:prSet/>
      <dgm:spPr/>
      <dgm:t>
        <a:bodyPr/>
        <a:lstStyle/>
        <a:p>
          <a:pPr>
            <a:lnSpc>
              <a:spcPct val="100000"/>
            </a:lnSpc>
          </a:pPr>
          <a:endParaRPr lang="en-US"/>
        </a:p>
      </dgm:t>
    </dgm:pt>
    <dgm:pt modelId="{4CCDDF50-3CE7-43A8-85E9-2B17161D1A9A}">
      <dgm:prSet/>
      <dgm:spPr/>
      <dgm:t>
        <a:bodyPr/>
        <a:lstStyle/>
        <a:p>
          <a:pPr>
            <a:lnSpc>
              <a:spcPct val="100000"/>
            </a:lnSpc>
            <a:defRPr cap="all"/>
          </a:pPr>
          <a:r>
            <a:rPr lang="fr-FR"/>
            <a:t>Exemples ?</a:t>
          </a:r>
          <a:endParaRPr lang="en-US"/>
        </a:p>
      </dgm:t>
    </dgm:pt>
    <dgm:pt modelId="{F64AA8B4-1F66-4DCF-BFEC-F5D833A331BB}" type="parTrans" cxnId="{AA4FAD94-94B1-45D9-8415-A13439370794}">
      <dgm:prSet/>
      <dgm:spPr/>
      <dgm:t>
        <a:bodyPr/>
        <a:lstStyle/>
        <a:p>
          <a:endParaRPr lang="en-US"/>
        </a:p>
      </dgm:t>
    </dgm:pt>
    <dgm:pt modelId="{54BF1FE2-68B2-4E26-8EEE-4CC164BDD216}" type="sibTrans" cxnId="{AA4FAD94-94B1-45D9-8415-A13439370794}">
      <dgm:prSet/>
      <dgm:spPr/>
      <dgm:t>
        <a:bodyPr/>
        <a:lstStyle/>
        <a:p>
          <a:endParaRPr lang="en-US"/>
        </a:p>
      </dgm:t>
    </dgm:pt>
    <dgm:pt modelId="{6DC36401-29A6-4E0A-8239-57ABBBC4BF7C}" type="pres">
      <dgm:prSet presAssocID="{126CF529-25F1-40BE-907B-BEF044175F1E}" presName="root" presStyleCnt="0">
        <dgm:presLayoutVars>
          <dgm:dir/>
          <dgm:resizeHandles val="exact"/>
        </dgm:presLayoutVars>
      </dgm:prSet>
      <dgm:spPr/>
    </dgm:pt>
    <dgm:pt modelId="{CA5F6FA2-AD04-49E1-B545-074625F299A5}" type="pres">
      <dgm:prSet presAssocID="{09AE10A7-68A7-4EEB-BE55-D3AB804891CD}" presName="compNode" presStyleCnt="0"/>
      <dgm:spPr/>
    </dgm:pt>
    <dgm:pt modelId="{557EC0DA-C7F1-4792-B805-8818E913E898}" type="pres">
      <dgm:prSet presAssocID="{09AE10A7-68A7-4EEB-BE55-D3AB804891CD}" presName="iconBgRect" presStyleLbl="bgShp" presStyleIdx="0" presStyleCnt="5"/>
      <dgm:spPr>
        <a:prstGeom prst="round2DiagRect">
          <a:avLst>
            <a:gd name="adj1" fmla="val 29727"/>
            <a:gd name="adj2" fmla="val 0"/>
          </a:avLst>
        </a:prstGeom>
      </dgm:spPr>
    </dgm:pt>
    <dgm:pt modelId="{F5B8391D-5B80-4B53-AEA5-ADE1D3A22F9D}" type="pres">
      <dgm:prSet presAssocID="{09AE10A7-68A7-4EEB-BE55-D3AB804891C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sia"/>
        </a:ext>
      </dgm:extLst>
    </dgm:pt>
    <dgm:pt modelId="{503059BD-A0C2-4F36-88CD-F623E41B7045}" type="pres">
      <dgm:prSet presAssocID="{09AE10A7-68A7-4EEB-BE55-D3AB804891CD}" presName="spaceRect" presStyleCnt="0"/>
      <dgm:spPr/>
    </dgm:pt>
    <dgm:pt modelId="{F39A3881-577E-4C82-8013-45A6ED534C2A}" type="pres">
      <dgm:prSet presAssocID="{09AE10A7-68A7-4EEB-BE55-D3AB804891CD}" presName="textRect" presStyleLbl="revTx" presStyleIdx="0" presStyleCnt="5">
        <dgm:presLayoutVars>
          <dgm:chMax val="1"/>
          <dgm:chPref val="1"/>
        </dgm:presLayoutVars>
      </dgm:prSet>
      <dgm:spPr/>
    </dgm:pt>
    <dgm:pt modelId="{E1DA635D-BD71-4D7A-8F2A-6C4DF72EE8D1}" type="pres">
      <dgm:prSet presAssocID="{F210B396-C070-4954-A9E1-6B7CD75D5F4F}" presName="sibTrans" presStyleCnt="0"/>
      <dgm:spPr/>
    </dgm:pt>
    <dgm:pt modelId="{66C705E1-E459-4A66-AF27-093073685F1B}" type="pres">
      <dgm:prSet presAssocID="{F560AC0F-3AD3-4206-A1EA-F20BC2800819}" presName="compNode" presStyleCnt="0"/>
      <dgm:spPr/>
    </dgm:pt>
    <dgm:pt modelId="{B55CF233-8547-4893-BB41-20DCED07D1E0}" type="pres">
      <dgm:prSet presAssocID="{F560AC0F-3AD3-4206-A1EA-F20BC2800819}" presName="iconBgRect" presStyleLbl="bgShp" presStyleIdx="1" presStyleCnt="5"/>
      <dgm:spPr>
        <a:prstGeom prst="round2DiagRect">
          <a:avLst>
            <a:gd name="adj1" fmla="val 29727"/>
            <a:gd name="adj2" fmla="val 0"/>
          </a:avLst>
        </a:prstGeom>
      </dgm:spPr>
    </dgm:pt>
    <dgm:pt modelId="{924F0307-77E3-405C-A155-509DC7A0BED8}" type="pres">
      <dgm:prSet presAssocID="{F560AC0F-3AD3-4206-A1EA-F20BC280081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rth America"/>
        </a:ext>
      </dgm:extLst>
    </dgm:pt>
    <dgm:pt modelId="{519739CA-DBF2-4E9D-8FA2-6A5D11CBC2FC}" type="pres">
      <dgm:prSet presAssocID="{F560AC0F-3AD3-4206-A1EA-F20BC2800819}" presName="spaceRect" presStyleCnt="0"/>
      <dgm:spPr/>
    </dgm:pt>
    <dgm:pt modelId="{4EBE6DA5-B2DA-40D1-A37E-DCF1113F824E}" type="pres">
      <dgm:prSet presAssocID="{F560AC0F-3AD3-4206-A1EA-F20BC2800819}" presName="textRect" presStyleLbl="revTx" presStyleIdx="1" presStyleCnt="5">
        <dgm:presLayoutVars>
          <dgm:chMax val="1"/>
          <dgm:chPref val="1"/>
        </dgm:presLayoutVars>
      </dgm:prSet>
      <dgm:spPr/>
    </dgm:pt>
    <dgm:pt modelId="{CEC48CCD-990A-434B-B821-7A6E3B724FD4}" type="pres">
      <dgm:prSet presAssocID="{B87C3F34-3616-452A-A93B-55FFB6349F5D}" presName="sibTrans" presStyleCnt="0"/>
      <dgm:spPr/>
    </dgm:pt>
    <dgm:pt modelId="{9B93F32C-A7FA-472D-B07B-9744CDD00478}" type="pres">
      <dgm:prSet presAssocID="{4B43CC8D-DA6D-4E9C-8CB0-F4ABD9979546}" presName="compNode" presStyleCnt="0"/>
      <dgm:spPr/>
    </dgm:pt>
    <dgm:pt modelId="{B4D8D207-F455-400A-83CF-1515E53D471A}" type="pres">
      <dgm:prSet presAssocID="{4B43CC8D-DA6D-4E9C-8CB0-F4ABD9979546}" presName="iconBgRect" presStyleLbl="bgShp" presStyleIdx="2" presStyleCnt="5"/>
      <dgm:spPr>
        <a:prstGeom prst="round2DiagRect">
          <a:avLst>
            <a:gd name="adj1" fmla="val 29727"/>
            <a:gd name="adj2" fmla="val 0"/>
          </a:avLst>
        </a:prstGeom>
      </dgm:spPr>
    </dgm:pt>
    <dgm:pt modelId="{38898202-172D-4201-9D3B-7EF08893669F}" type="pres">
      <dgm:prSet presAssocID="{4B43CC8D-DA6D-4E9C-8CB0-F4ABD997954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set scene"/>
        </a:ext>
      </dgm:extLst>
    </dgm:pt>
    <dgm:pt modelId="{22924A05-B7A0-4906-A5FA-E168EE1A89EA}" type="pres">
      <dgm:prSet presAssocID="{4B43CC8D-DA6D-4E9C-8CB0-F4ABD9979546}" presName="spaceRect" presStyleCnt="0"/>
      <dgm:spPr/>
    </dgm:pt>
    <dgm:pt modelId="{4011935D-3A21-4838-B1BA-58BE4357CDD7}" type="pres">
      <dgm:prSet presAssocID="{4B43CC8D-DA6D-4E9C-8CB0-F4ABD9979546}" presName="textRect" presStyleLbl="revTx" presStyleIdx="2" presStyleCnt="5">
        <dgm:presLayoutVars>
          <dgm:chMax val="1"/>
          <dgm:chPref val="1"/>
        </dgm:presLayoutVars>
      </dgm:prSet>
      <dgm:spPr/>
    </dgm:pt>
    <dgm:pt modelId="{50D22BCF-4318-4A3F-B8FB-2B2C482738C7}" type="pres">
      <dgm:prSet presAssocID="{A5BC9DAE-43F3-42ED-B918-336D2C8F7D21}" presName="sibTrans" presStyleCnt="0"/>
      <dgm:spPr/>
    </dgm:pt>
    <dgm:pt modelId="{AF286CD0-7AE0-40EA-A34E-C7DB208FDC7D}" type="pres">
      <dgm:prSet presAssocID="{8A439A06-C4B4-4133-BA7A-09E0A5AC9EFE}" presName="compNode" presStyleCnt="0"/>
      <dgm:spPr/>
    </dgm:pt>
    <dgm:pt modelId="{107808E4-5FEE-4908-B36A-9AC77C6FF7A6}" type="pres">
      <dgm:prSet presAssocID="{8A439A06-C4B4-4133-BA7A-09E0A5AC9EFE}" presName="iconBgRect" presStyleLbl="bgShp" presStyleIdx="3" presStyleCnt="5"/>
      <dgm:spPr>
        <a:prstGeom prst="round2DiagRect">
          <a:avLst>
            <a:gd name="adj1" fmla="val 29727"/>
            <a:gd name="adj2" fmla="val 0"/>
          </a:avLst>
        </a:prstGeom>
      </dgm:spPr>
    </dgm:pt>
    <dgm:pt modelId="{72CCD1DD-8298-40E5-8F5A-04DD8546F946}" type="pres">
      <dgm:prSet presAssocID="{8A439A06-C4B4-4133-BA7A-09E0A5AC9EF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CA432B3B-7BFA-4635-A996-99BC51455A00}" type="pres">
      <dgm:prSet presAssocID="{8A439A06-C4B4-4133-BA7A-09E0A5AC9EFE}" presName="spaceRect" presStyleCnt="0"/>
      <dgm:spPr/>
    </dgm:pt>
    <dgm:pt modelId="{3C081810-41CD-4758-B43D-1C63D8CE5DA8}" type="pres">
      <dgm:prSet presAssocID="{8A439A06-C4B4-4133-BA7A-09E0A5AC9EFE}" presName="textRect" presStyleLbl="revTx" presStyleIdx="3" presStyleCnt="5">
        <dgm:presLayoutVars>
          <dgm:chMax val="1"/>
          <dgm:chPref val="1"/>
        </dgm:presLayoutVars>
      </dgm:prSet>
      <dgm:spPr/>
    </dgm:pt>
    <dgm:pt modelId="{BD474A73-96F9-4D62-B9D8-1F6FD6EAD08E}" type="pres">
      <dgm:prSet presAssocID="{8F6F3DDF-C7AF-47F2-8728-229F0F4260B0}" presName="sibTrans" presStyleCnt="0"/>
      <dgm:spPr/>
    </dgm:pt>
    <dgm:pt modelId="{D3DEEE44-43A2-4C15-86A6-11BFC68CF323}" type="pres">
      <dgm:prSet presAssocID="{4CCDDF50-3CE7-43A8-85E9-2B17161D1A9A}" presName="compNode" presStyleCnt="0"/>
      <dgm:spPr/>
    </dgm:pt>
    <dgm:pt modelId="{AB9F6DA0-1332-4D2F-A330-5D5232B29B43}" type="pres">
      <dgm:prSet presAssocID="{4CCDDF50-3CE7-43A8-85E9-2B17161D1A9A}" presName="iconBgRect" presStyleLbl="bgShp" presStyleIdx="4" presStyleCnt="5"/>
      <dgm:spPr>
        <a:prstGeom prst="round2DiagRect">
          <a:avLst>
            <a:gd name="adj1" fmla="val 29727"/>
            <a:gd name="adj2" fmla="val 0"/>
          </a:avLst>
        </a:prstGeom>
      </dgm:spPr>
    </dgm:pt>
    <dgm:pt modelId="{AB2950B2-5C65-4AA9-A421-11D74C0F13C0}" type="pres">
      <dgm:prSet presAssocID="{4CCDDF50-3CE7-43A8-85E9-2B17161D1A9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ind Chime"/>
        </a:ext>
      </dgm:extLst>
    </dgm:pt>
    <dgm:pt modelId="{407F9488-F962-48C1-BBE6-4DB071D1CBC8}" type="pres">
      <dgm:prSet presAssocID="{4CCDDF50-3CE7-43A8-85E9-2B17161D1A9A}" presName="spaceRect" presStyleCnt="0"/>
      <dgm:spPr/>
    </dgm:pt>
    <dgm:pt modelId="{9C2E5A03-5490-4EE1-AE1C-B834DBA2A5E1}" type="pres">
      <dgm:prSet presAssocID="{4CCDDF50-3CE7-43A8-85E9-2B17161D1A9A}" presName="textRect" presStyleLbl="revTx" presStyleIdx="4" presStyleCnt="5">
        <dgm:presLayoutVars>
          <dgm:chMax val="1"/>
          <dgm:chPref val="1"/>
        </dgm:presLayoutVars>
      </dgm:prSet>
      <dgm:spPr/>
    </dgm:pt>
  </dgm:ptLst>
  <dgm:cxnLst>
    <dgm:cxn modelId="{BF56461E-4E3E-4DEB-BDE2-BC8D061FE6DF}" type="presOf" srcId="{F560AC0F-3AD3-4206-A1EA-F20BC2800819}" destId="{4EBE6DA5-B2DA-40D1-A37E-DCF1113F824E}" srcOrd="0" destOrd="0" presId="urn:microsoft.com/office/officeart/2018/5/layout/IconLeafLabelList"/>
    <dgm:cxn modelId="{3F78165D-AD27-4F39-AB17-18A1EE2FBE80}" srcId="{126CF529-25F1-40BE-907B-BEF044175F1E}" destId="{8A439A06-C4B4-4133-BA7A-09E0A5AC9EFE}" srcOrd="3" destOrd="0" parTransId="{8BFBA623-71F8-479E-9BF5-FA7D01B86299}" sibTransId="{8F6F3DDF-C7AF-47F2-8728-229F0F4260B0}"/>
    <dgm:cxn modelId="{A00E0A63-DD15-4F3A-B9EE-351B6E94D29F}" type="presOf" srcId="{126CF529-25F1-40BE-907B-BEF044175F1E}" destId="{6DC36401-29A6-4E0A-8239-57ABBBC4BF7C}" srcOrd="0" destOrd="0" presId="urn:microsoft.com/office/officeart/2018/5/layout/IconLeafLabelList"/>
    <dgm:cxn modelId="{F68A2C63-0465-47B6-BD99-E81EFB8E3CCB}" type="presOf" srcId="{4B43CC8D-DA6D-4E9C-8CB0-F4ABD9979546}" destId="{4011935D-3A21-4838-B1BA-58BE4357CDD7}" srcOrd="0" destOrd="0" presId="urn:microsoft.com/office/officeart/2018/5/layout/IconLeafLabelList"/>
    <dgm:cxn modelId="{F3C50A66-D344-4320-919D-2A666558E350}" type="presOf" srcId="{4CCDDF50-3CE7-43A8-85E9-2B17161D1A9A}" destId="{9C2E5A03-5490-4EE1-AE1C-B834DBA2A5E1}" srcOrd="0" destOrd="0" presId="urn:microsoft.com/office/officeart/2018/5/layout/IconLeafLabelList"/>
    <dgm:cxn modelId="{AA4FAD94-94B1-45D9-8415-A13439370794}" srcId="{126CF529-25F1-40BE-907B-BEF044175F1E}" destId="{4CCDDF50-3CE7-43A8-85E9-2B17161D1A9A}" srcOrd="4" destOrd="0" parTransId="{F64AA8B4-1F66-4DCF-BFEC-F5D833A331BB}" sibTransId="{54BF1FE2-68B2-4E26-8EEE-4CC164BDD216}"/>
    <dgm:cxn modelId="{913F18A8-8862-4FB6-B99F-97485B50F3BD}" srcId="{126CF529-25F1-40BE-907B-BEF044175F1E}" destId="{F560AC0F-3AD3-4206-A1EA-F20BC2800819}" srcOrd="1" destOrd="0" parTransId="{BC82A0E6-6F23-46B9-A795-A9876CFCEB30}" sibTransId="{B87C3F34-3616-452A-A93B-55FFB6349F5D}"/>
    <dgm:cxn modelId="{17FDD3CF-F337-4D2B-B198-7CC7DC93EDD6}" srcId="{126CF529-25F1-40BE-907B-BEF044175F1E}" destId="{4B43CC8D-DA6D-4E9C-8CB0-F4ABD9979546}" srcOrd="2" destOrd="0" parTransId="{5450328D-213A-4D09-8C8D-95C293E38059}" sibTransId="{A5BC9DAE-43F3-42ED-B918-336D2C8F7D21}"/>
    <dgm:cxn modelId="{D6A998DE-4024-474D-859A-3959669F0A03}" type="presOf" srcId="{8A439A06-C4B4-4133-BA7A-09E0A5AC9EFE}" destId="{3C081810-41CD-4758-B43D-1C63D8CE5DA8}" srcOrd="0" destOrd="0" presId="urn:microsoft.com/office/officeart/2018/5/layout/IconLeafLabelList"/>
    <dgm:cxn modelId="{603AC4DF-CC9D-4376-9DED-335CCCEB5097}" srcId="{126CF529-25F1-40BE-907B-BEF044175F1E}" destId="{09AE10A7-68A7-4EEB-BE55-D3AB804891CD}" srcOrd="0" destOrd="0" parTransId="{F95DA716-767E-4339-87A4-664560DBB90C}" sibTransId="{F210B396-C070-4954-A9E1-6B7CD75D5F4F}"/>
    <dgm:cxn modelId="{613DBDF0-FEEF-4618-A6EB-AE4F24C4B9AC}" type="presOf" srcId="{09AE10A7-68A7-4EEB-BE55-D3AB804891CD}" destId="{F39A3881-577E-4C82-8013-45A6ED534C2A}" srcOrd="0" destOrd="0" presId="urn:microsoft.com/office/officeart/2018/5/layout/IconLeafLabelList"/>
    <dgm:cxn modelId="{F4927753-6B26-452E-8DD2-2C7F274117E4}" type="presParOf" srcId="{6DC36401-29A6-4E0A-8239-57ABBBC4BF7C}" destId="{CA5F6FA2-AD04-49E1-B545-074625F299A5}" srcOrd="0" destOrd="0" presId="urn:microsoft.com/office/officeart/2018/5/layout/IconLeafLabelList"/>
    <dgm:cxn modelId="{07DC1644-6D15-4EE1-ADDE-ABCC992D52DF}" type="presParOf" srcId="{CA5F6FA2-AD04-49E1-B545-074625F299A5}" destId="{557EC0DA-C7F1-4792-B805-8818E913E898}" srcOrd="0" destOrd="0" presId="urn:microsoft.com/office/officeart/2018/5/layout/IconLeafLabelList"/>
    <dgm:cxn modelId="{EBAA4243-21BE-469F-A5D5-A51BA6B853C1}" type="presParOf" srcId="{CA5F6FA2-AD04-49E1-B545-074625F299A5}" destId="{F5B8391D-5B80-4B53-AEA5-ADE1D3A22F9D}" srcOrd="1" destOrd="0" presId="urn:microsoft.com/office/officeart/2018/5/layout/IconLeafLabelList"/>
    <dgm:cxn modelId="{CAB9ECC4-F8EB-4632-8C9D-B2B45E5D288C}" type="presParOf" srcId="{CA5F6FA2-AD04-49E1-B545-074625F299A5}" destId="{503059BD-A0C2-4F36-88CD-F623E41B7045}" srcOrd="2" destOrd="0" presId="urn:microsoft.com/office/officeart/2018/5/layout/IconLeafLabelList"/>
    <dgm:cxn modelId="{D0828D24-6FA7-4786-B613-7940344D4649}" type="presParOf" srcId="{CA5F6FA2-AD04-49E1-B545-074625F299A5}" destId="{F39A3881-577E-4C82-8013-45A6ED534C2A}" srcOrd="3" destOrd="0" presId="urn:microsoft.com/office/officeart/2018/5/layout/IconLeafLabelList"/>
    <dgm:cxn modelId="{DC9B96B4-324A-4426-9F08-E46CC4FD48F9}" type="presParOf" srcId="{6DC36401-29A6-4E0A-8239-57ABBBC4BF7C}" destId="{E1DA635D-BD71-4D7A-8F2A-6C4DF72EE8D1}" srcOrd="1" destOrd="0" presId="urn:microsoft.com/office/officeart/2018/5/layout/IconLeafLabelList"/>
    <dgm:cxn modelId="{FA8AF481-3D83-4745-BF8E-170C8707BD81}" type="presParOf" srcId="{6DC36401-29A6-4E0A-8239-57ABBBC4BF7C}" destId="{66C705E1-E459-4A66-AF27-093073685F1B}" srcOrd="2" destOrd="0" presId="urn:microsoft.com/office/officeart/2018/5/layout/IconLeafLabelList"/>
    <dgm:cxn modelId="{8819DDE1-C65D-4824-BCBF-5BCCB0C50312}" type="presParOf" srcId="{66C705E1-E459-4A66-AF27-093073685F1B}" destId="{B55CF233-8547-4893-BB41-20DCED07D1E0}" srcOrd="0" destOrd="0" presId="urn:microsoft.com/office/officeart/2018/5/layout/IconLeafLabelList"/>
    <dgm:cxn modelId="{C0E7A8C8-41AF-4CD6-885F-7DBBE559559F}" type="presParOf" srcId="{66C705E1-E459-4A66-AF27-093073685F1B}" destId="{924F0307-77E3-405C-A155-509DC7A0BED8}" srcOrd="1" destOrd="0" presId="urn:microsoft.com/office/officeart/2018/5/layout/IconLeafLabelList"/>
    <dgm:cxn modelId="{CB846596-0A6F-4983-AD80-FD2B15AE7C37}" type="presParOf" srcId="{66C705E1-E459-4A66-AF27-093073685F1B}" destId="{519739CA-DBF2-4E9D-8FA2-6A5D11CBC2FC}" srcOrd="2" destOrd="0" presId="urn:microsoft.com/office/officeart/2018/5/layout/IconLeafLabelList"/>
    <dgm:cxn modelId="{03E204B1-8462-4BC0-A804-9FA61F5C8329}" type="presParOf" srcId="{66C705E1-E459-4A66-AF27-093073685F1B}" destId="{4EBE6DA5-B2DA-40D1-A37E-DCF1113F824E}" srcOrd="3" destOrd="0" presId="urn:microsoft.com/office/officeart/2018/5/layout/IconLeafLabelList"/>
    <dgm:cxn modelId="{2A2284C7-8F04-4CAF-B009-4F14CF5703E6}" type="presParOf" srcId="{6DC36401-29A6-4E0A-8239-57ABBBC4BF7C}" destId="{CEC48CCD-990A-434B-B821-7A6E3B724FD4}" srcOrd="3" destOrd="0" presId="urn:microsoft.com/office/officeart/2018/5/layout/IconLeafLabelList"/>
    <dgm:cxn modelId="{0D6828CA-216A-4D8A-807F-AC2A6A9F2EF1}" type="presParOf" srcId="{6DC36401-29A6-4E0A-8239-57ABBBC4BF7C}" destId="{9B93F32C-A7FA-472D-B07B-9744CDD00478}" srcOrd="4" destOrd="0" presId="urn:microsoft.com/office/officeart/2018/5/layout/IconLeafLabelList"/>
    <dgm:cxn modelId="{70931359-8CB9-49EF-9919-C866C086F7B9}" type="presParOf" srcId="{9B93F32C-A7FA-472D-B07B-9744CDD00478}" destId="{B4D8D207-F455-400A-83CF-1515E53D471A}" srcOrd="0" destOrd="0" presId="urn:microsoft.com/office/officeart/2018/5/layout/IconLeafLabelList"/>
    <dgm:cxn modelId="{179B3A81-01E3-4067-BA21-1AF2578C7BD8}" type="presParOf" srcId="{9B93F32C-A7FA-472D-B07B-9744CDD00478}" destId="{38898202-172D-4201-9D3B-7EF08893669F}" srcOrd="1" destOrd="0" presId="urn:microsoft.com/office/officeart/2018/5/layout/IconLeafLabelList"/>
    <dgm:cxn modelId="{D4FC98CE-702B-4995-ADEF-A7AE4957FCE6}" type="presParOf" srcId="{9B93F32C-A7FA-472D-B07B-9744CDD00478}" destId="{22924A05-B7A0-4906-A5FA-E168EE1A89EA}" srcOrd="2" destOrd="0" presId="urn:microsoft.com/office/officeart/2018/5/layout/IconLeafLabelList"/>
    <dgm:cxn modelId="{4814B2DD-CE36-4A5C-8BAE-BB33E398AF53}" type="presParOf" srcId="{9B93F32C-A7FA-472D-B07B-9744CDD00478}" destId="{4011935D-3A21-4838-B1BA-58BE4357CDD7}" srcOrd="3" destOrd="0" presId="urn:microsoft.com/office/officeart/2018/5/layout/IconLeafLabelList"/>
    <dgm:cxn modelId="{74CA579C-9EC5-4538-B618-715C2F220E9E}" type="presParOf" srcId="{6DC36401-29A6-4E0A-8239-57ABBBC4BF7C}" destId="{50D22BCF-4318-4A3F-B8FB-2B2C482738C7}" srcOrd="5" destOrd="0" presId="urn:microsoft.com/office/officeart/2018/5/layout/IconLeafLabelList"/>
    <dgm:cxn modelId="{A6339F14-2A7C-4ED6-98FB-C88BDB090CEF}" type="presParOf" srcId="{6DC36401-29A6-4E0A-8239-57ABBBC4BF7C}" destId="{AF286CD0-7AE0-40EA-A34E-C7DB208FDC7D}" srcOrd="6" destOrd="0" presId="urn:microsoft.com/office/officeart/2018/5/layout/IconLeafLabelList"/>
    <dgm:cxn modelId="{EF9E8E6F-7AE2-4A7E-A98E-F49B9AB44CCB}" type="presParOf" srcId="{AF286CD0-7AE0-40EA-A34E-C7DB208FDC7D}" destId="{107808E4-5FEE-4908-B36A-9AC77C6FF7A6}" srcOrd="0" destOrd="0" presId="urn:microsoft.com/office/officeart/2018/5/layout/IconLeafLabelList"/>
    <dgm:cxn modelId="{402E56A1-3DE0-4961-B33A-DC36355EF694}" type="presParOf" srcId="{AF286CD0-7AE0-40EA-A34E-C7DB208FDC7D}" destId="{72CCD1DD-8298-40E5-8F5A-04DD8546F946}" srcOrd="1" destOrd="0" presId="urn:microsoft.com/office/officeart/2018/5/layout/IconLeafLabelList"/>
    <dgm:cxn modelId="{48A2FD6B-1E90-4A5A-A07B-7DBEBE717879}" type="presParOf" srcId="{AF286CD0-7AE0-40EA-A34E-C7DB208FDC7D}" destId="{CA432B3B-7BFA-4635-A996-99BC51455A00}" srcOrd="2" destOrd="0" presId="urn:microsoft.com/office/officeart/2018/5/layout/IconLeafLabelList"/>
    <dgm:cxn modelId="{F2F88C3C-AF48-4E55-B55E-D0683276094C}" type="presParOf" srcId="{AF286CD0-7AE0-40EA-A34E-C7DB208FDC7D}" destId="{3C081810-41CD-4758-B43D-1C63D8CE5DA8}" srcOrd="3" destOrd="0" presId="urn:microsoft.com/office/officeart/2018/5/layout/IconLeafLabelList"/>
    <dgm:cxn modelId="{D313FB4A-D011-4496-9596-1CE2B447A82B}" type="presParOf" srcId="{6DC36401-29A6-4E0A-8239-57ABBBC4BF7C}" destId="{BD474A73-96F9-4D62-B9D8-1F6FD6EAD08E}" srcOrd="7" destOrd="0" presId="urn:microsoft.com/office/officeart/2018/5/layout/IconLeafLabelList"/>
    <dgm:cxn modelId="{87B65DB4-6100-4158-8941-BFF2138030F4}" type="presParOf" srcId="{6DC36401-29A6-4E0A-8239-57ABBBC4BF7C}" destId="{D3DEEE44-43A2-4C15-86A6-11BFC68CF323}" srcOrd="8" destOrd="0" presId="urn:microsoft.com/office/officeart/2018/5/layout/IconLeafLabelList"/>
    <dgm:cxn modelId="{1812363A-001E-4C69-AD43-DD126EE90B18}" type="presParOf" srcId="{D3DEEE44-43A2-4C15-86A6-11BFC68CF323}" destId="{AB9F6DA0-1332-4D2F-A330-5D5232B29B43}" srcOrd="0" destOrd="0" presId="urn:microsoft.com/office/officeart/2018/5/layout/IconLeafLabelList"/>
    <dgm:cxn modelId="{6EC98A79-CFCA-42B6-8FA9-E2EFE9BFD820}" type="presParOf" srcId="{D3DEEE44-43A2-4C15-86A6-11BFC68CF323}" destId="{AB2950B2-5C65-4AA9-A421-11D74C0F13C0}" srcOrd="1" destOrd="0" presId="urn:microsoft.com/office/officeart/2018/5/layout/IconLeafLabelList"/>
    <dgm:cxn modelId="{738DAF3A-6757-4946-BB87-689BA1B36572}" type="presParOf" srcId="{D3DEEE44-43A2-4C15-86A6-11BFC68CF323}" destId="{407F9488-F962-48C1-BBE6-4DB071D1CBC8}" srcOrd="2" destOrd="0" presId="urn:microsoft.com/office/officeart/2018/5/layout/IconLeafLabelList"/>
    <dgm:cxn modelId="{A3959F94-F14D-4B25-9DF7-00A4B75AE3C6}" type="presParOf" srcId="{D3DEEE44-43A2-4C15-86A6-11BFC68CF323}" destId="{9C2E5A03-5490-4EE1-AE1C-B834DBA2A5E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AD440-76C1-4B42-9CEE-AD1C53A1075E}">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82889-EF79-4434-8DCC-285D6D9528C0}">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817D1-74C7-4D32-8E6D-579AD220CE0C}">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fr-FR" sz="1600" kern="1200" dirty="0"/>
            <a:t>Ces slides, classés par section, sont mis à votre disposition sous forme de « boite à outils » pour préparer votre présentation lors de votre journée du GIS Days.</a:t>
          </a:r>
          <a:endParaRPr lang="en-US" sz="1600" kern="1200" dirty="0"/>
        </a:p>
      </dsp:txBody>
      <dsp:txXfrm>
        <a:off x="1429899" y="2442"/>
        <a:ext cx="5083704" cy="1238008"/>
      </dsp:txXfrm>
    </dsp:sp>
    <dsp:sp modelId="{C8FAA2D9-44D6-460E-A8FA-D8C26B9BC337}">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2EC33-851E-416F-83AD-83E01D0A324A}">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CFFF2-4248-49EE-B12A-2A1C8643BCD3}">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fr-FR" sz="1600" kern="1200" dirty="0"/>
            <a:t>Droits d’utilisation : utilisation et diffusion à des fins non lucratives</a:t>
          </a:r>
          <a:endParaRPr lang="en-US" sz="1600" kern="1200" dirty="0"/>
        </a:p>
      </dsp:txBody>
      <dsp:txXfrm>
        <a:off x="1429899" y="1549953"/>
        <a:ext cx="5083704" cy="1238008"/>
      </dsp:txXfrm>
    </dsp:sp>
    <dsp:sp modelId="{ED9400D6-8D62-4DCF-907D-C36E9584A86F}">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1DA6A-DFEA-4BE0-941E-B0A29A9827A7}">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D52510-E49A-4B6D-93C9-1A2358973054}">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fr-FR" sz="1600" kern="1200"/>
            <a:t>Enjoy !</a:t>
          </a:r>
          <a:endParaRPr lang="en-US" sz="1600" kern="1200"/>
        </a:p>
      </dsp:txBody>
      <dsp:txXfrm>
        <a:off x="1429899" y="3097464"/>
        <a:ext cx="5083704" cy="1238008"/>
      </dsp:txXfrm>
    </dsp:sp>
    <dsp:sp modelId="{7EE1393B-5DA6-4D1B-B0D5-9BF870B5EA83}">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78FA2-B090-4C75-A5E0-882C55297D1A}">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FF1257-8305-456E-AEBD-0FA054E969B0}">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fr-FR" sz="1600" kern="1200"/>
            <a:t>Toutes suggestions sont les bienvenues ! </a:t>
          </a:r>
          <a:r>
            <a:rPr lang="fr-FR" sz="1600" kern="1200">
              <a:hlinkClick xmlns:r="http://schemas.openxmlformats.org/officeDocument/2006/relationships" r:id="rId9"/>
            </a:rPr>
            <a:t>education@esrifrance.fr</a:t>
          </a:r>
          <a:r>
            <a:rPr lang="fr-FR" sz="1600" kern="1200"/>
            <a:t> </a:t>
          </a:r>
          <a:endParaRPr lang="en-US" sz="1600" kern="1200"/>
        </a:p>
      </dsp:txBody>
      <dsp:txXfrm>
        <a:off x="1429899" y="4644974"/>
        <a:ext cx="5083704"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59961-C537-4360-AB42-22A1D1C1A578}">
      <dsp:nvSpPr>
        <dsp:cNvPr id="0" name=""/>
        <dsp:cNvSpPr/>
      </dsp:nvSpPr>
      <dsp:spPr>
        <a:xfrm>
          <a:off x="3594" y="229666"/>
          <a:ext cx="1946002" cy="116760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hlinkClick xmlns:r="http://schemas.openxmlformats.org/officeDocument/2006/relationships" r:id="" action="ppaction://hlinksldjump"/>
            </a:rPr>
            <a:t>Introduction</a:t>
          </a:r>
          <a:endParaRPr lang="en-US" sz="2300" kern="1200" dirty="0"/>
        </a:p>
      </dsp:txBody>
      <dsp:txXfrm>
        <a:off x="3594" y="229666"/>
        <a:ext cx="1946002" cy="1167601"/>
      </dsp:txXfrm>
    </dsp:sp>
    <dsp:sp modelId="{B32EC415-0D8D-4C79-9065-4345F5B3B0A7}">
      <dsp:nvSpPr>
        <dsp:cNvPr id="0" name=""/>
        <dsp:cNvSpPr/>
      </dsp:nvSpPr>
      <dsp:spPr>
        <a:xfrm>
          <a:off x="2144196" y="229666"/>
          <a:ext cx="1946002" cy="1167601"/>
        </a:xfrm>
        <a:prstGeom prst="rect">
          <a:avLst/>
        </a:prstGeom>
        <a:solidFill>
          <a:schemeClr val="accent4">
            <a:hueOff val="816741"/>
            <a:satOff val="-3398"/>
            <a:lumOff val="8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Qui sommes nous ?</a:t>
          </a:r>
          <a:endParaRPr lang="fr-FR" sz="2300" kern="1200" dirty="0"/>
        </a:p>
      </dsp:txBody>
      <dsp:txXfrm>
        <a:off x="2144196" y="229666"/>
        <a:ext cx="1946002" cy="1167601"/>
      </dsp:txXfrm>
    </dsp:sp>
    <dsp:sp modelId="{5982EE9C-15EC-4A63-B157-D0A9C95A04E3}">
      <dsp:nvSpPr>
        <dsp:cNvPr id="0" name=""/>
        <dsp:cNvSpPr/>
      </dsp:nvSpPr>
      <dsp:spPr>
        <a:xfrm>
          <a:off x="4284798" y="229666"/>
          <a:ext cx="1946002" cy="1167601"/>
        </a:xfrm>
        <a:prstGeom prst="rect">
          <a:avLst/>
        </a:prstGeom>
        <a:solidFill>
          <a:schemeClr val="accent4">
            <a:hueOff val="1633482"/>
            <a:satOff val="-6796"/>
            <a:lumOff val="1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Ce que nous faisons</a:t>
          </a:r>
          <a:endParaRPr lang="fr-FR" sz="2300" kern="1200" dirty="0"/>
        </a:p>
      </dsp:txBody>
      <dsp:txXfrm>
        <a:off x="4284798" y="229666"/>
        <a:ext cx="1946002" cy="1167601"/>
      </dsp:txXfrm>
    </dsp:sp>
    <dsp:sp modelId="{C3987912-088D-4C33-BFE2-ACB3767FF4EA}">
      <dsp:nvSpPr>
        <dsp:cNvPr id="0" name=""/>
        <dsp:cNvSpPr/>
      </dsp:nvSpPr>
      <dsp:spPr>
        <a:xfrm>
          <a:off x="6425401" y="229666"/>
          <a:ext cx="1946002" cy="1167601"/>
        </a:xfrm>
        <a:prstGeom prst="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C’est quoi un SIG ?</a:t>
          </a:r>
          <a:endParaRPr lang="fr-FR" sz="2300" kern="1200" dirty="0"/>
        </a:p>
      </dsp:txBody>
      <dsp:txXfrm>
        <a:off x="6425401" y="229666"/>
        <a:ext cx="1946002" cy="1167601"/>
      </dsp:txXfrm>
    </dsp:sp>
    <dsp:sp modelId="{A4EFB4D8-28B3-44B5-B73E-5DA20160D6CB}">
      <dsp:nvSpPr>
        <dsp:cNvPr id="0" name=""/>
        <dsp:cNvSpPr/>
      </dsp:nvSpPr>
      <dsp:spPr>
        <a:xfrm>
          <a:off x="8566003" y="229666"/>
          <a:ext cx="1946002" cy="1167601"/>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A quoi sert un SIG ?</a:t>
          </a:r>
          <a:endParaRPr lang="fr-FR" sz="2300" kern="1200" dirty="0"/>
        </a:p>
      </dsp:txBody>
      <dsp:txXfrm>
        <a:off x="8566003" y="229666"/>
        <a:ext cx="1946002" cy="1167601"/>
      </dsp:txXfrm>
    </dsp:sp>
    <dsp:sp modelId="{6BF37837-7C81-4DDF-9E9C-43006AF4119B}">
      <dsp:nvSpPr>
        <dsp:cNvPr id="0" name=""/>
        <dsp:cNvSpPr/>
      </dsp:nvSpPr>
      <dsp:spPr>
        <a:xfrm>
          <a:off x="3594" y="1591868"/>
          <a:ext cx="1946002" cy="1167601"/>
        </a:xfrm>
        <a:prstGeom prst="rect">
          <a:avLst/>
        </a:prstGeom>
        <a:solidFill>
          <a:schemeClr val="accent4">
            <a:hueOff val="4083704"/>
            <a:satOff val="-16990"/>
            <a:lumOff val="40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Qui utilise un SIG ?</a:t>
          </a:r>
          <a:endParaRPr lang="fr-FR" sz="2300" kern="1200" dirty="0"/>
        </a:p>
      </dsp:txBody>
      <dsp:txXfrm>
        <a:off x="3594" y="1591868"/>
        <a:ext cx="1946002" cy="1167601"/>
      </dsp:txXfrm>
    </dsp:sp>
    <dsp:sp modelId="{AB69988E-1CFB-4EB4-A8C3-7D76603AD995}">
      <dsp:nvSpPr>
        <dsp:cNvPr id="0" name=""/>
        <dsp:cNvSpPr/>
      </dsp:nvSpPr>
      <dsp:spPr>
        <a:xfrm>
          <a:off x="2144196" y="1591868"/>
          <a:ext cx="1946002" cy="1167601"/>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Quelques définitions</a:t>
          </a:r>
          <a:endParaRPr lang="fr-FR" sz="2300" kern="1200" dirty="0"/>
        </a:p>
      </dsp:txBody>
      <dsp:txXfrm>
        <a:off x="2144196" y="1591868"/>
        <a:ext cx="1946002" cy="1167601"/>
      </dsp:txXfrm>
    </dsp:sp>
    <dsp:sp modelId="{6A2A7505-0CB9-4C72-87A5-7D49AA157F29}">
      <dsp:nvSpPr>
        <dsp:cNvPr id="0" name=""/>
        <dsp:cNvSpPr/>
      </dsp:nvSpPr>
      <dsp:spPr>
        <a:xfrm>
          <a:off x="4284798" y="1591868"/>
          <a:ext cx="1946002" cy="1167601"/>
        </a:xfrm>
        <a:prstGeom prst="rect">
          <a:avLst/>
        </a:prstGeom>
        <a:solidFill>
          <a:schemeClr val="accent4">
            <a:hueOff val="5717186"/>
            <a:satOff val="-23787"/>
            <a:lumOff val="5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Les SIG par l’exemple</a:t>
          </a:r>
          <a:endParaRPr lang="fr-FR" sz="2300" kern="1200" dirty="0"/>
        </a:p>
      </dsp:txBody>
      <dsp:txXfrm>
        <a:off x="4284798" y="1591868"/>
        <a:ext cx="1946002" cy="1167601"/>
      </dsp:txXfrm>
    </dsp:sp>
    <dsp:sp modelId="{C9A5BCF4-BEC0-4AB6-8E22-B55B6E913318}">
      <dsp:nvSpPr>
        <dsp:cNvPr id="0" name=""/>
        <dsp:cNvSpPr/>
      </dsp:nvSpPr>
      <dsp:spPr>
        <a:xfrm>
          <a:off x="6425401" y="1591868"/>
          <a:ext cx="1946002" cy="1167601"/>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Expériences</a:t>
          </a:r>
          <a:endParaRPr lang="fr-FR" sz="2300" kern="1200" dirty="0"/>
        </a:p>
      </dsp:txBody>
      <dsp:txXfrm>
        <a:off x="6425401" y="1591868"/>
        <a:ext cx="1946002" cy="1167601"/>
      </dsp:txXfrm>
    </dsp:sp>
    <dsp:sp modelId="{CEC9412D-76EC-4AF2-8F9D-AA7905D21596}">
      <dsp:nvSpPr>
        <dsp:cNvPr id="0" name=""/>
        <dsp:cNvSpPr/>
      </dsp:nvSpPr>
      <dsp:spPr>
        <a:xfrm>
          <a:off x="8566003" y="1591868"/>
          <a:ext cx="1946002" cy="1167601"/>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Démo</a:t>
          </a:r>
          <a:r>
            <a:rPr lang="fr-FR" sz="2300" kern="1200"/>
            <a:t> </a:t>
          </a:r>
          <a:endParaRPr lang="fr-FR" sz="2300" kern="1200" dirty="0"/>
        </a:p>
      </dsp:txBody>
      <dsp:txXfrm>
        <a:off x="8566003" y="1591868"/>
        <a:ext cx="1946002" cy="1167601"/>
      </dsp:txXfrm>
    </dsp:sp>
    <dsp:sp modelId="{0B74616A-1473-47AD-81AF-FD2DDC80CEEE}">
      <dsp:nvSpPr>
        <dsp:cNvPr id="0" name=""/>
        <dsp:cNvSpPr/>
      </dsp:nvSpPr>
      <dsp:spPr>
        <a:xfrm>
          <a:off x="2144196" y="2954069"/>
          <a:ext cx="1946002" cy="1167601"/>
        </a:xfrm>
        <a:prstGeom prst="rect">
          <a:avLst/>
        </a:prstGeom>
        <a:solidFill>
          <a:schemeClr val="accent4">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Les types de cartes</a:t>
          </a:r>
          <a:endParaRPr lang="fr-FR" sz="2300" kern="1200" dirty="0"/>
        </a:p>
      </dsp:txBody>
      <dsp:txXfrm>
        <a:off x="2144196" y="2954069"/>
        <a:ext cx="1946002" cy="1167601"/>
      </dsp:txXfrm>
    </dsp:sp>
    <dsp:sp modelId="{31232F62-675D-4EBD-BABD-30FD34815BC6}">
      <dsp:nvSpPr>
        <dsp:cNvPr id="0" name=""/>
        <dsp:cNvSpPr/>
      </dsp:nvSpPr>
      <dsp:spPr>
        <a:xfrm>
          <a:off x="4284798" y="2954069"/>
          <a:ext cx="1946002" cy="1167601"/>
        </a:xfrm>
        <a:prstGeom prst="rect">
          <a:avLst/>
        </a:prstGeom>
        <a:solidFill>
          <a:schemeClr val="accent4">
            <a:hueOff val="8984149"/>
            <a:satOff val="-37379"/>
            <a:lumOff val="8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Les composants de cartes</a:t>
          </a:r>
          <a:endParaRPr lang="fr-FR" sz="2300" kern="1200" dirty="0"/>
        </a:p>
      </dsp:txBody>
      <dsp:txXfrm>
        <a:off x="4284798" y="2954069"/>
        <a:ext cx="1946002" cy="1167601"/>
      </dsp:txXfrm>
    </dsp:sp>
    <dsp:sp modelId="{C82BE4A9-4FF7-4BBB-8153-CB74F71D1EDC}">
      <dsp:nvSpPr>
        <dsp:cNvPr id="0" name=""/>
        <dsp:cNvSpPr/>
      </dsp:nvSpPr>
      <dsp:spPr>
        <a:xfrm>
          <a:off x="6425401" y="2954069"/>
          <a:ext cx="1946002" cy="1167601"/>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a:hlinkClick xmlns:r="http://schemas.openxmlformats.org/officeDocument/2006/relationships" r:id="" action="ppaction://hlinksldjump"/>
            </a:rPr>
            <a:t>Comment fabriquer des cartes ?</a:t>
          </a:r>
          <a:endParaRPr lang="fr-FR" sz="2300" kern="1200" dirty="0"/>
        </a:p>
      </dsp:txBody>
      <dsp:txXfrm>
        <a:off x="6425401" y="2954069"/>
        <a:ext cx="1946002" cy="1167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EC0DA-C7F1-4792-B805-8818E913E898}">
      <dsp:nvSpPr>
        <dsp:cNvPr id="0" name=""/>
        <dsp:cNvSpPr/>
      </dsp:nvSpPr>
      <dsp:spPr>
        <a:xfrm>
          <a:off x="592801" y="557713"/>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8391D-5B80-4B53-AEA5-ADE1D3A22F9D}">
      <dsp:nvSpPr>
        <dsp:cNvPr id="0" name=""/>
        <dsp:cNvSpPr/>
      </dsp:nvSpPr>
      <dsp:spPr>
        <a:xfrm>
          <a:off x="826801" y="79171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9A3881-577E-4C82-8013-45A6ED534C2A}">
      <dsp:nvSpPr>
        <dsp:cNvPr id="0" name=""/>
        <dsp:cNvSpPr/>
      </dsp:nvSpPr>
      <dsp:spPr>
        <a:xfrm>
          <a:off x="241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fr-FR" sz="1500" kern="1200"/>
            <a:t>Quelle est la forme de la terre ?</a:t>
          </a:r>
          <a:endParaRPr lang="en-US" sz="1500" kern="1200"/>
        </a:p>
      </dsp:txBody>
      <dsp:txXfrm>
        <a:off x="241801" y="1997713"/>
        <a:ext cx="1800000" cy="720000"/>
      </dsp:txXfrm>
    </dsp:sp>
    <dsp:sp modelId="{B55CF233-8547-4893-BB41-20DCED07D1E0}">
      <dsp:nvSpPr>
        <dsp:cNvPr id="0" name=""/>
        <dsp:cNvSpPr/>
      </dsp:nvSpPr>
      <dsp:spPr>
        <a:xfrm>
          <a:off x="2707801" y="557713"/>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4F0307-77E3-405C-A155-509DC7A0BED8}">
      <dsp:nvSpPr>
        <dsp:cNvPr id="0" name=""/>
        <dsp:cNvSpPr/>
      </dsp:nvSpPr>
      <dsp:spPr>
        <a:xfrm>
          <a:off x="2941801" y="79171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BE6DA5-B2DA-40D1-A37E-DCF1113F824E}">
      <dsp:nvSpPr>
        <dsp:cNvPr id="0" name=""/>
        <dsp:cNvSpPr/>
      </dsp:nvSpPr>
      <dsp:spPr>
        <a:xfrm>
          <a:off x="2356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fr-FR" sz="1500" kern="1200"/>
            <a:t>Est-ce que la terre bouge ?</a:t>
          </a:r>
          <a:endParaRPr lang="en-US" sz="1500" kern="1200"/>
        </a:p>
      </dsp:txBody>
      <dsp:txXfrm>
        <a:off x="2356801" y="1997713"/>
        <a:ext cx="1800000" cy="720000"/>
      </dsp:txXfrm>
    </dsp:sp>
    <dsp:sp modelId="{B4D8D207-F455-400A-83CF-1515E53D471A}">
      <dsp:nvSpPr>
        <dsp:cNvPr id="0" name=""/>
        <dsp:cNvSpPr/>
      </dsp:nvSpPr>
      <dsp:spPr>
        <a:xfrm>
          <a:off x="4822802" y="557713"/>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898202-172D-4201-9D3B-7EF08893669F}">
      <dsp:nvSpPr>
        <dsp:cNvPr id="0" name=""/>
        <dsp:cNvSpPr/>
      </dsp:nvSpPr>
      <dsp:spPr>
        <a:xfrm>
          <a:off x="5056802" y="79171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11935D-3A21-4838-B1BA-58BE4357CDD7}">
      <dsp:nvSpPr>
        <dsp:cNvPr id="0" name=""/>
        <dsp:cNvSpPr/>
      </dsp:nvSpPr>
      <dsp:spPr>
        <a:xfrm>
          <a:off x="4471802"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fr-FR" sz="1500" kern="1200"/>
            <a:t>Est-ce que le soleil bouge ?</a:t>
          </a:r>
          <a:endParaRPr lang="en-US" sz="1500" kern="1200"/>
        </a:p>
      </dsp:txBody>
      <dsp:txXfrm>
        <a:off x="4471802" y="1997713"/>
        <a:ext cx="1800000" cy="720000"/>
      </dsp:txXfrm>
    </dsp:sp>
    <dsp:sp modelId="{107808E4-5FEE-4908-B36A-9AC77C6FF7A6}">
      <dsp:nvSpPr>
        <dsp:cNvPr id="0" name=""/>
        <dsp:cNvSpPr/>
      </dsp:nvSpPr>
      <dsp:spPr>
        <a:xfrm>
          <a:off x="1650301" y="3167713"/>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CD1DD-8298-40E5-8F5A-04DD8546F946}">
      <dsp:nvSpPr>
        <dsp:cNvPr id="0" name=""/>
        <dsp:cNvSpPr/>
      </dsp:nvSpPr>
      <dsp:spPr>
        <a:xfrm>
          <a:off x="1884301" y="340171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081810-41CD-4758-B43D-1C63D8CE5DA8}">
      <dsp:nvSpPr>
        <dsp:cNvPr id="0" name=""/>
        <dsp:cNvSpPr/>
      </dsp:nvSpPr>
      <dsp:spPr>
        <a:xfrm>
          <a:off x="1299301"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fr-FR" sz="1500" kern="1200"/>
            <a:t>A quoi sert une carte ?</a:t>
          </a:r>
          <a:endParaRPr lang="en-US" sz="1500" kern="1200"/>
        </a:p>
      </dsp:txBody>
      <dsp:txXfrm>
        <a:off x="1299301" y="4607713"/>
        <a:ext cx="1800000" cy="720000"/>
      </dsp:txXfrm>
    </dsp:sp>
    <dsp:sp modelId="{AB9F6DA0-1332-4D2F-A330-5D5232B29B43}">
      <dsp:nvSpPr>
        <dsp:cNvPr id="0" name=""/>
        <dsp:cNvSpPr/>
      </dsp:nvSpPr>
      <dsp:spPr>
        <a:xfrm>
          <a:off x="3765302" y="3167713"/>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2950B2-5C65-4AA9-A421-11D74C0F13C0}">
      <dsp:nvSpPr>
        <dsp:cNvPr id="0" name=""/>
        <dsp:cNvSpPr/>
      </dsp:nvSpPr>
      <dsp:spPr>
        <a:xfrm>
          <a:off x="3999302" y="340171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2E5A03-5490-4EE1-AE1C-B834DBA2A5E1}">
      <dsp:nvSpPr>
        <dsp:cNvPr id="0" name=""/>
        <dsp:cNvSpPr/>
      </dsp:nvSpPr>
      <dsp:spPr>
        <a:xfrm>
          <a:off x="3414302"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fr-FR" sz="1500" kern="1200"/>
            <a:t>Exemples ?</a:t>
          </a:r>
          <a:endParaRPr lang="en-US" sz="1500" kern="1200"/>
        </a:p>
      </dsp:txBody>
      <dsp:txXfrm>
        <a:off x="3414302" y="4607713"/>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FE712-BE37-453F-A729-F5892ECBF8F9}" type="datetimeFigureOut">
              <a:rPr lang="fr-FR" smtClean="0"/>
              <a:t>29/10/2019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22643-7CA9-4346-8116-28418BCD27C2}" type="slidenum">
              <a:rPr lang="fr-FR" smtClean="0"/>
              <a:t>‹N°›</a:t>
            </a:fld>
            <a:endParaRPr lang="fr-FR"/>
          </a:p>
        </p:txBody>
      </p:sp>
    </p:spTree>
    <p:extLst>
      <p:ext uri="{BB962C8B-B14F-4D97-AF65-F5344CB8AC3E}">
        <p14:creationId xmlns:p14="http://schemas.microsoft.com/office/powerpoint/2010/main" val="159418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14F8E14-42F8-4401-A22F-0CD8E7871A1E}" type="slidenum">
              <a:rPr lang="en-US">
                <a:latin typeface="Times New Roman" pitchFamily="48" charset="0"/>
                <a:ea typeface="ＭＳ Ｐゴシック" pitchFamily="48" charset="-128"/>
                <a:cs typeface="ＭＳ Ｐゴシック" pitchFamily="48" charset="-128"/>
              </a:rPr>
              <a:pPr/>
              <a:t>15</a:t>
            </a:fld>
            <a:endParaRPr lang="en-US">
              <a:latin typeface="Times New Roman" pitchFamily="48" charset="0"/>
              <a:ea typeface="ＭＳ Ｐゴシック" pitchFamily="48" charset="-128"/>
              <a:cs typeface="ＭＳ Ｐゴシック" pitchFamily="4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48" charset="0"/>
              <a:ea typeface="ＭＳ Ｐゴシック" pitchFamily="48" charset="-128"/>
              <a:cs typeface="ＭＳ Ｐゴシック" pitchFamily="48" charset="-128"/>
            </a:endParaRPr>
          </a:p>
        </p:txBody>
      </p:sp>
    </p:spTree>
    <p:extLst>
      <p:ext uri="{BB962C8B-B14F-4D97-AF65-F5344CB8AC3E}">
        <p14:creationId xmlns:p14="http://schemas.microsoft.com/office/powerpoint/2010/main" val="153582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48</a:t>
            </a:fld>
            <a:endParaRPr lang="en-US"/>
          </a:p>
        </p:txBody>
      </p:sp>
    </p:spTree>
    <p:extLst>
      <p:ext uri="{BB962C8B-B14F-4D97-AF65-F5344CB8AC3E}">
        <p14:creationId xmlns:p14="http://schemas.microsoft.com/office/powerpoint/2010/main" val="4097492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3ED70420-67EE-4350-A832-423F3D9E78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a:extLst>
              <a:ext uri="{FF2B5EF4-FFF2-40B4-BE49-F238E27FC236}">
                <a16:creationId xmlns:a16="http://schemas.microsoft.com/office/drawing/2014/main" id="{DDA2FA18-2202-4DEF-9978-60365BBDF7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a:p>
            <a:pPr>
              <a:spcBef>
                <a:spcPct val="0"/>
              </a:spcBef>
            </a:pPr>
            <a:endParaRPr lang="fr-FR" altLang="fr-FR"/>
          </a:p>
          <a:p>
            <a:pPr>
              <a:spcBef>
                <a:spcPct val="0"/>
              </a:spcBef>
            </a:pPr>
            <a:endParaRPr lang="fr-FR" altLang="fr-FR"/>
          </a:p>
          <a:p>
            <a:pPr>
              <a:spcBef>
                <a:spcPct val="0"/>
              </a:spcBef>
            </a:pPr>
            <a:endParaRPr lang="fr-FR" altLang="fr-FR"/>
          </a:p>
        </p:txBody>
      </p:sp>
      <p:sp>
        <p:nvSpPr>
          <p:cNvPr id="31748" name="Espace réservé du numéro de diapositive 3">
            <a:extLst>
              <a:ext uri="{FF2B5EF4-FFF2-40B4-BE49-F238E27FC236}">
                <a16:creationId xmlns:a16="http://schemas.microsoft.com/office/drawing/2014/main" id="{60BF1032-AB31-4C7D-B696-4315D48FD4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6B97E8-7B8F-46D0-895A-DEA72FC9EEE5}" type="slidenum">
              <a:rPr lang="fr-FR" altLang="fr-FR">
                <a:latin typeface="Calibri" panose="020F0502020204030204" pitchFamily="34" charset="0"/>
              </a:rPr>
              <a:pPr/>
              <a:t>49</a:t>
            </a:fld>
            <a:endParaRPr lang="fr-FR" altLang="fr-FR">
              <a:latin typeface="Calibri" panose="020F0502020204030204" pitchFamily="34" charset="0"/>
            </a:endParaRPr>
          </a:p>
        </p:txBody>
      </p:sp>
    </p:spTree>
    <p:extLst>
      <p:ext uri="{BB962C8B-B14F-4D97-AF65-F5344CB8AC3E}">
        <p14:creationId xmlns:p14="http://schemas.microsoft.com/office/powerpoint/2010/main" val="166140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50</a:t>
            </a:fld>
            <a:endParaRPr lang="en-US"/>
          </a:p>
        </p:txBody>
      </p:sp>
    </p:spTree>
    <p:extLst>
      <p:ext uri="{BB962C8B-B14F-4D97-AF65-F5344CB8AC3E}">
        <p14:creationId xmlns:p14="http://schemas.microsoft.com/office/powerpoint/2010/main" val="2144667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3ED70420-67EE-4350-A832-423F3D9E78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a:extLst>
              <a:ext uri="{FF2B5EF4-FFF2-40B4-BE49-F238E27FC236}">
                <a16:creationId xmlns:a16="http://schemas.microsoft.com/office/drawing/2014/main" id="{DDA2FA18-2202-4DEF-9978-60365BBDF7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a:p>
            <a:pPr>
              <a:spcBef>
                <a:spcPct val="0"/>
              </a:spcBef>
            </a:pPr>
            <a:endParaRPr lang="fr-FR" altLang="fr-FR"/>
          </a:p>
          <a:p>
            <a:pPr>
              <a:spcBef>
                <a:spcPct val="0"/>
              </a:spcBef>
            </a:pPr>
            <a:endParaRPr lang="fr-FR" altLang="fr-FR"/>
          </a:p>
          <a:p>
            <a:pPr>
              <a:spcBef>
                <a:spcPct val="0"/>
              </a:spcBef>
            </a:pPr>
            <a:endParaRPr lang="fr-FR" altLang="fr-FR"/>
          </a:p>
        </p:txBody>
      </p:sp>
      <p:sp>
        <p:nvSpPr>
          <p:cNvPr id="31748" name="Espace réservé du numéro de diapositive 3">
            <a:extLst>
              <a:ext uri="{FF2B5EF4-FFF2-40B4-BE49-F238E27FC236}">
                <a16:creationId xmlns:a16="http://schemas.microsoft.com/office/drawing/2014/main" id="{60BF1032-AB31-4C7D-B696-4315D48FD4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6B97E8-7B8F-46D0-895A-DEA72FC9EEE5}" type="slidenum">
              <a:rPr lang="fr-FR" altLang="fr-FR">
                <a:latin typeface="Calibri" panose="020F0502020204030204" pitchFamily="34" charset="0"/>
              </a:rPr>
              <a:pPr/>
              <a:t>52</a:t>
            </a:fld>
            <a:endParaRPr lang="fr-FR" altLang="fr-FR">
              <a:latin typeface="Calibri" panose="020F0502020204030204" pitchFamily="34" charset="0"/>
            </a:endParaRPr>
          </a:p>
        </p:txBody>
      </p:sp>
    </p:spTree>
    <p:extLst>
      <p:ext uri="{BB962C8B-B14F-4D97-AF65-F5344CB8AC3E}">
        <p14:creationId xmlns:p14="http://schemas.microsoft.com/office/powerpoint/2010/main" val="1232503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53</a:t>
            </a:fld>
            <a:endParaRPr lang="en-US"/>
          </a:p>
        </p:txBody>
      </p:sp>
    </p:spTree>
    <p:extLst>
      <p:ext uri="{BB962C8B-B14F-4D97-AF65-F5344CB8AC3E}">
        <p14:creationId xmlns:p14="http://schemas.microsoft.com/office/powerpoint/2010/main" val="563372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7C2E184-5AA3-402C-BF96-7DC694B5C5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0A6598-5506-414E-8C8F-CA1959251176}" type="slidenum">
              <a:rPr lang="en-US" altLang="fr-FR">
                <a:latin typeface="Times New Roman" panose="02020603050405020304" pitchFamily="18" charset="0"/>
              </a:rPr>
              <a:pPr/>
              <a:t>55</a:t>
            </a:fld>
            <a:endParaRPr lang="en-US" altLang="fr-FR">
              <a:latin typeface="Times New Roman" panose="02020603050405020304" pitchFamily="18" charset="0"/>
            </a:endParaRPr>
          </a:p>
        </p:txBody>
      </p:sp>
      <p:sp>
        <p:nvSpPr>
          <p:cNvPr id="34819" name="Rectangle 2">
            <a:extLst>
              <a:ext uri="{FF2B5EF4-FFF2-40B4-BE49-F238E27FC236}">
                <a16:creationId xmlns:a16="http://schemas.microsoft.com/office/drawing/2014/main" id="{2BD37BA4-3589-48F2-9278-D5EF615E4B6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20" name="Rectangle 3">
            <a:extLst>
              <a:ext uri="{FF2B5EF4-FFF2-40B4-BE49-F238E27FC236}">
                <a16:creationId xmlns:a16="http://schemas.microsoft.com/office/drawing/2014/main" id="{8A28DF28-4E02-4062-91B3-0B8C4B0BCC6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6240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a:extLst>
              <a:ext uri="{FF2B5EF4-FFF2-40B4-BE49-F238E27FC236}">
                <a16:creationId xmlns:a16="http://schemas.microsoft.com/office/drawing/2014/main" id="{7F4AF2AE-D165-4F5F-B96E-7A8E966C2D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commentaires 2">
            <a:extLst>
              <a:ext uri="{FF2B5EF4-FFF2-40B4-BE49-F238E27FC236}">
                <a16:creationId xmlns:a16="http://schemas.microsoft.com/office/drawing/2014/main" id="{2C28574E-5C7B-4FC6-AA65-C1FBF9C5A2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fr-FR"/>
              <a:t>Carte météo</a:t>
            </a:r>
          </a:p>
          <a:p>
            <a:pPr>
              <a:spcBef>
                <a:spcPct val="0"/>
              </a:spcBef>
            </a:pPr>
            <a:r>
              <a:rPr lang="fr-FR" altLang="fr-FR"/>
              <a:t>Carte sur le Gps d’une voiture</a:t>
            </a:r>
          </a:p>
          <a:p>
            <a:pPr>
              <a:spcBef>
                <a:spcPct val="0"/>
              </a:spcBef>
            </a:pPr>
            <a:r>
              <a:rPr lang="fr-FR" altLang="fr-FR"/>
              <a:t>Carte sur la place de la mairie à Ecully</a:t>
            </a:r>
          </a:p>
        </p:txBody>
      </p:sp>
      <p:sp>
        <p:nvSpPr>
          <p:cNvPr id="35844" name="Espace réservé du numéro de diapositive 3">
            <a:extLst>
              <a:ext uri="{FF2B5EF4-FFF2-40B4-BE49-F238E27FC236}">
                <a16:creationId xmlns:a16="http://schemas.microsoft.com/office/drawing/2014/main" id="{D00A91F3-8115-48FD-B9C6-6326E6F950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5EACA64-D861-4CF2-A84F-C43EF9360574}" type="slidenum">
              <a:rPr lang="fr-FR" altLang="fr-FR">
                <a:latin typeface="Calibri" panose="020F0502020204030204" pitchFamily="34" charset="0"/>
              </a:rPr>
              <a:pPr/>
              <a:t>56</a:t>
            </a:fld>
            <a:endParaRPr lang="fr-FR" altLang="fr-FR">
              <a:latin typeface="Calibri" panose="020F0502020204030204" pitchFamily="34" charset="0"/>
            </a:endParaRPr>
          </a:p>
        </p:txBody>
      </p:sp>
    </p:spTree>
    <p:extLst>
      <p:ext uri="{BB962C8B-B14F-4D97-AF65-F5344CB8AC3E}">
        <p14:creationId xmlns:p14="http://schemas.microsoft.com/office/powerpoint/2010/main" val="4205806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a:extLst>
              <a:ext uri="{FF2B5EF4-FFF2-40B4-BE49-F238E27FC236}">
                <a16:creationId xmlns:a16="http://schemas.microsoft.com/office/drawing/2014/main" id="{F5EEF3C5-409B-45F7-8867-06021A93BB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a:extLst>
              <a:ext uri="{FF2B5EF4-FFF2-40B4-BE49-F238E27FC236}">
                <a16:creationId xmlns:a16="http://schemas.microsoft.com/office/drawing/2014/main" id="{5D45CEB4-BE89-464F-8941-5DCB7928BC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fr-FR"/>
              <a:t>Allée des Charmilles</a:t>
            </a:r>
          </a:p>
        </p:txBody>
      </p:sp>
      <p:sp>
        <p:nvSpPr>
          <p:cNvPr id="38916" name="Espace réservé du numéro de diapositive 3">
            <a:extLst>
              <a:ext uri="{FF2B5EF4-FFF2-40B4-BE49-F238E27FC236}">
                <a16:creationId xmlns:a16="http://schemas.microsoft.com/office/drawing/2014/main" id="{BF8FA947-07B1-4514-973D-3D7D17903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048BAC-39AB-44D0-8632-D50556607119}" type="slidenum">
              <a:rPr lang="fr-FR" altLang="fr-FR">
                <a:latin typeface="Calibri" panose="020F0502020204030204" pitchFamily="34" charset="0"/>
              </a:rPr>
              <a:pPr/>
              <a:t>57</a:t>
            </a:fld>
            <a:endParaRPr lang="fr-FR" altLang="fr-FR">
              <a:latin typeface="Calibri" panose="020F0502020204030204" pitchFamily="34" charset="0"/>
            </a:endParaRPr>
          </a:p>
        </p:txBody>
      </p:sp>
    </p:spTree>
    <p:extLst>
      <p:ext uri="{BB962C8B-B14F-4D97-AF65-F5344CB8AC3E}">
        <p14:creationId xmlns:p14="http://schemas.microsoft.com/office/powerpoint/2010/main" val="3022267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a:extLst>
              <a:ext uri="{FF2B5EF4-FFF2-40B4-BE49-F238E27FC236}">
                <a16:creationId xmlns:a16="http://schemas.microsoft.com/office/drawing/2014/main" id="{A52CE601-116A-4E27-A41E-CA12297508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commentaires 2">
            <a:extLst>
              <a:ext uri="{FF2B5EF4-FFF2-40B4-BE49-F238E27FC236}">
                <a16:creationId xmlns:a16="http://schemas.microsoft.com/office/drawing/2014/main" id="{83C0D5A1-3085-461F-BAF6-E0BA38BD33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37892" name="Espace réservé du numéro de diapositive 3">
            <a:extLst>
              <a:ext uri="{FF2B5EF4-FFF2-40B4-BE49-F238E27FC236}">
                <a16:creationId xmlns:a16="http://schemas.microsoft.com/office/drawing/2014/main" id="{CE8D5C29-758C-4FFD-A3C2-E6290D14BF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305A6D5-D351-417D-9D6E-816983DCB6EF}" type="slidenum">
              <a:rPr lang="fr-FR" altLang="fr-FR">
                <a:latin typeface="Calibri" panose="020F0502020204030204" pitchFamily="34" charset="0"/>
              </a:rPr>
              <a:pPr/>
              <a:t>58</a:t>
            </a:fld>
            <a:endParaRPr lang="fr-FR" altLang="fr-FR">
              <a:latin typeface="Calibri" panose="020F0502020204030204" pitchFamily="34" charset="0"/>
            </a:endParaRPr>
          </a:p>
        </p:txBody>
      </p:sp>
    </p:spTree>
    <p:extLst>
      <p:ext uri="{BB962C8B-B14F-4D97-AF65-F5344CB8AC3E}">
        <p14:creationId xmlns:p14="http://schemas.microsoft.com/office/powerpoint/2010/main" val="3902286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a:extLst>
              <a:ext uri="{FF2B5EF4-FFF2-40B4-BE49-F238E27FC236}">
                <a16:creationId xmlns:a16="http://schemas.microsoft.com/office/drawing/2014/main" id="{73C12A2A-4927-4869-9EB9-284A62D10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a:extLst>
              <a:ext uri="{FF2B5EF4-FFF2-40B4-BE49-F238E27FC236}">
                <a16:creationId xmlns:a16="http://schemas.microsoft.com/office/drawing/2014/main" id="{84810648-A0A6-444E-9920-212AFA2238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fr-FR"/>
              <a:t>Besoin de se déplacer et d’intervenir vite</a:t>
            </a:r>
          </a:p>
          <a:p>
            <a:pPr>
              <a:spcBef>
                <a:spcPct val="0"/>
              </a:spcBef>
            </a:pPr>
            <a:r>
              <a:rPr lang="fr-FR" altLang="fr-FR"/>
              <a:t>Les cartes aident les pompiers à se déplacer rapidement </a:t>
            </a:r>
          </a:p>
          <a:p>
            <a:pPr>
              <a:spcBef>
                <a:spcPct val="0"/>
              </a:spcBef>
            </a:pPr>
            <a:endParaRPr lang="fr-FR" altLang="fr-FR"/>
          </a:p>
          <a:p>
            <a:pPr>
              <a:spcBef>
                <a:spcPct val="0"/>
              </a:spcBef>
            </a:pPr>
            <a:r>
              <a:rPr lang="fr-FR" altLang="fr-FR"/>
              <a:t> Si qq1 de votre famille (soeur, frère, papa, maman ou autre) ne se sent pas bien ou s’est fait mal, s’il y a un accident ou un feu, il faut appeler les pompiers mais connaissez-vous leur numéro de téléphone ?  18 </a:t>
            </a:r>
          </a:p>
          <a:p>
            <a:pPr>
              <a:spcBef>
                <a:spcPct val="0"/>
              </a:spcBef>
            </a:pPr>
            <a:endParaRPr lang="fr-FR" altLang="fr-FR"/>
          </a:p>
          <a:p>
            <a:pPr>
              <a:spcBef>
                <a:spcPct val="0"/>
              </a:spcBef>
            </a:pPr>
            <a:r>
              <a:rPr lang="fr-FR" altLang="fr-FR"/>
              <a:t> Et savez-vous ce qu’il faut leur dire pour qu’ils puissent venir vite ? Donner votre adresse ou décrire là où vous êtes </a:t>
            </a:r>
          </a:p>
        </p:txBody>
      </p:sp>
      <p:sp>
        <p:nvSpPr>
          <p:cNvPr id="36868" name="Espace réservé du numéro de diapositive 3">
            <a:extLst>
              <a:ext uri="{FF2B5EF4-FFF2-40B4-BE49-F238E27FC236}">
                <a16:creationId xmlns:a16="http://schemas.microsoft.com/office/drawing/2014/main" id="{4450FF56-3F3F-4ECE-95DD-245BB79B06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A83E92-80A7-461F-8751-D59AD0CE48BF}" type="slidenum">
              <a:rPr lang="fr-FR" altLang="fr-FR">
                <a:latin typeface="Calibri" panose="020F0502020204030204" pitchFamily="34" charset="0"/>
              </a:rPr>
              <a:pPr/>
              <a:t>59</a:t>
            </a:fld>
            <a:endParaRPr lang="fr-FR" altLang="fr-FR">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16</a:t>
            </a:fld>
            <a:endParaRPr lang="en-US"/>
          </a:p>
        </p:txBody>
      </p:sp>
    </p:spTree>
    <p:extLst>
      <p:ext uri="{BB962C8B-B14F-4D97-AF65-F5344CB8AC3E}">
        <p14:creationId xmlns:p14="http://schemas.microsoft.com/office/powerpoint/2010/main" val="243518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60</a:t>
            </a:fld>
            <a:endParaRPr lang="en-US"/>
          </a:p>
        </p:txBody>
      </p:sp>
    </p:spTree>
    <p:extLst>
      <p:ext uri="{BB962C8B-B14F-4D97-AF65-F5344CB8AC3E}">
        <p14:creationId xmlns:p14="http://schemas.microsoft.com/office/powerpoint/2010/main" val="2038088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61</a:t>
            </a:fld>
            <a:endParaRPr lang="en-US"/>
          </a:p>
        </p:txBody>
      </p:sp>
    </p:spTree>
    <p:extLst>
      <p:ext uri="{BB962C8B-B14F-4D97-AF65-F5344CB8AC3E}">
        <p14:creationId xmlns:p14="http://schemas.microsoft.com/office/powerpoint/2010/main" val="267276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a:extLst>
              <a:ext uri="{FF2B5EF4-FFF2-40B4-BE49-F238E27FC236}">
                <a16:creationId xmlns:a16="http://schemas.microsoft.com/office/drawing/2014/main" id="{28404E34-2E13-4EB6-B3F2-339CA16574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commentaires 2">
            <a:extLst>
              <a:ext uri="{FF2B5EF4-FFF2-40B4-BE49-F238E27FC236}">
                <a16:creationId xmlns:a16="http://schemas.microsoft.com/office/drawing/2014/main" id="{C30CF537-E013-4266-B3F2-6C703A9945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Carte météo</a:t>
            </a:r>
          </a:p>
          <a:p>
            <a:pPr eaLnBrk="1" hangingPunct="1">
              <a:spcBef>
                <a:spcPct val="0"/>
              </a:spcBef>
            </a:pPr>
            <a:r>
              <a:rPr lang="fr-FR" altLang="fr-FR"/>
              <a:t>Carte sur le Gps d’une voiture</a:t>
            </a:r>
          </a:p>
          <a:p>
            <a:pPr eaLnBrk="1" hangingPunct="1">
              <a:spcBef>
                <a:spcPct val="0"/>
              </a:spcBef>
            </a:pPr>
            <a:r>
              <a:rPr lang="fr-FR" altLang="fr-FR"/>
              <a:t>Carte sur la place de la mairie à Ecully</a:t>
            </a:r>
          </a:p>
        </p:txBody>
      </p:sp>
      <p:sp>
        <p:nvSpPr>
          <p:cNvPr id="35844" name="Espace réservé du numéro de diapositive 3">
            <a:extLst>
              <a:ext uri="{FF2B5EF4-FFF2-40B4-BE49-F238E27FC236}">
                <a16:creationId xmlns:a16="http://schemas.microsoft.com/office/drawing/2014/main" id="{7613EB1C-4D18-4F95-8251-DC36218AD634}"/>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5923602C-D0FE-42EB-BFD1-BBC3412CE1B2}" type="slidenum">
              <a:rPr lang="fr-FR" altLang="fr-FR">
                <a:latin typeface="Calibri" panose="020F0502020204030204" pitchFamily="34" charset="0"/>
              </a:rPr>
              <a:pPr eaLnBrk="1" hangingPunct="1"/>
              <a:t>62</a:t>
            </a:fld>
            <a:endParaRPr lang="fr-FR" altLang="fr-FR">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D9ED7598-C8FB-47A7-8133-0E3F644B5F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a:extLst>
              <a:ext uri="{FF2B5EF4-FFF2-40B4-BE49-F238E27FC236}">
                <a16:creationId xmlns:a16="http://schemas.microsoft.com/office/drawing/2014/main" id="{4038604B-767E-4BBE-923A-69776579C1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https://www.arcorama.fr/2018/08/le-samedi-cest-map-story_17.html</a:t>
            </a:r>
          </a:p>
          <a:p>
            <a:endParaRPr lang="fr-FR" altLang="fr-FR"/>
          </a:p>
          <a:p>
            <a:r>
              <a:rPr lang="fr-FR" altLang="fr-FR"/>
              <a:t>Gabin</a:t>
            </a:r>
          </a:p>
        </p:txBody>
      </p:sp>
      <p:sp>
        <p:nvSpPr>
          <p:cNvPr id="30724" name="Espace réservé du numéro de diapositive 3">
            <a:extLst>
              <a:ext uri="{FF2B5EF4-FFF2-40B4-BE49-F238E27FC236}">
                <a16:creationId xmlns:a16="http://schemas.microsoft.com/office/drawing/2014/main" id="{6A079823-7B4A-43AB-9C63-D95BF0D6FE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B880A0E-E6D5-4948-BFC7-DF5E4A563543}" type="slidenum">
              <a:rPr lang="fr-FR" altLang="fr-FR" smtClean="0">
                <a:latin typeface="Calibri" panose="020F0502020204030204" pitchFamily="34" charset="0"/>
              </a:rPr>
              <a:pPr/>
              <a:t>63</a:t>
            </a:fld>
            <a:endParaRPr lang="en-US" altLang="fr-FR">
              <a:latin typeface="Calibri" panose="020F0502020204030204" pitchFamily="34" charset="0"/>
            </a:endParaRPr>
          </a:p>
        </p:txBody>
      </p:sp>
    </p:spTree>
    <p:extLst>
      <p:ext uri="{BB962C8B-B14F-4D97-AF65-F5344CB8AC3E}">
        <p14:creationId xmlns:p14="http://schemas.microsoft.com/office/powerpoint/2010/main" val="2007062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a:extLst>
              <a:ext uri="{FF2B5EF4-FFF2-40B4-BE49-F238E27FC236}">
                <a16:creationId xmlns:a16="http://schemas.microsoft.com/office/drawing/2014/main" id="{A52CE601-116A-4E27-A41E-CA12297508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commentaires 2">
            <a:extLst>
              <a:ext uri="{FF2B5EF4-FFF2-40B4-BE49-F238E27FC236}">
                <a16:creationId xmlns:a16="http://schemas.microsoft.com/office/drawing/2014/main" id="{83C0D5A1-3085-461F-BAF6-E0BA38BD33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37892" name="Espace réservé du numéro de diapositive 3">
            <a:extLst>
              <a:ext uri="{FF2B5EF4-FFF2-40B4-BE49-F238E27FC236}">
                <a16:creationId xmlns:a16="http://schemas.microsoft.com/office/drawing/2014/main" id="{CE8D5C29-758C-4FFD-A3C2-E6290D14BF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305A6D5-D351-417D-9D6E-816983DCB6EF}" type="slidenum">
              <a:rPr lang="fr-FR" altLang="fr-FR">
                <a:latin typeface="Calibri" panose="020F0502020204030204" pitchFamily="34" charset="0"/>
              </a:rPr>
              <a:pPr/>
              <a:t>64</a:t>
            </a:fld>
            <a:endParaRPr lang="fr-FR" altLang="fr-FR">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a:extLst>
              <a:ext uri="{FF2B5EF4-FFF2-40B4-BE49-F238E27FC236}">
                <a16:creationId xmlns:a16="http://schemas.microsoft.com/office/drawing/2014/main" id="{F5EEF3C5-409B-45F7-8867-06021A93BB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a:extLst>
              <a:ext uri="{FF2B5EF4-FFF2-40B4-BE49-F238E27FC236}">
                <a16:creationId xmlns:a16="http://schemas.microsoft.com/office/drawing/2014/main" id="{5D45CEB4-BE89-464F-8941-5DCB7928BC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fr-FR"/>
              <a:t>Allée des Charmilles</a:t>
            </a:r>
          </a:p>
        </p:txBody>
      </p:sp>
      <p:sp>
        <p:nvSpPr>
          <p:cNvPr id="38916" name="Espace réservé du numéro de diapositive 3">
            <a:extLst>
              <a:ext uri="{FF2B5EF4-FFF2-40B4-BE49-F238E27FC236}">
                <a16:creationId xmlns:a16="http://schemas.microsoft.com/office/drawing/2014/main" id="{BF8FA947-07B1-4514-973D-3D7D17903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048BAC-39AB-44D0-8632-D50556607119}" type="slidenum">
              <a:rPr lang="fr-FR" altLang="fr-FR">
                <a:latin typeface="Calibri" panose="020F0502020204030204" pitchFamily="34" charset="0"/>
              </a:rPr>
              <a:pPr/>
              <a:t>65</a:t>
            </a:fld>
            <a:endParaRPr lang="fr-FR" altLang="fr-FR">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7753FDF1-9B8C-4FBE-9332-F149880D2B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a:extLst>
              <a:ext uri="{FF2B5EF4-FFF2-40B4-BE49-F238E27FC236}">
                <a16:creationId xmlns:a16="http://schemas.microsoft.com/office/drawing/2014/main" id="{12CE6269-70E1-4AD1-994D-31B1FF9FA8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Non</a:t>
            </a:r>
          </a:p>
        </p:txBody>
      </p:sp>
      <p:sp>
        <p:nvSpPr>
          <p:cNvPr id="32772" name="Espace réservé du numéro de diapositive 3">
            <a:extLst>
              <a:ext uri="{FF2B5EF4-FFF2-40B4-BE49-F238E27FC236}">
                <a16:creationId xmlns:a16="http://schemas.microsoft.com/office/drawing/2014/main" id="{1EED33DD-9C6C-4399-9446-35D2E9F921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17880A3-3886-4503-84B3-4EE59D800583}" type="slidenum">
              <a:rPr lang="fr-FR" altLang="fr-FR" smtClean="0">
                <a:latin typeface="Calibri" panose="020F0502020204030204" pitchFamily="34" charset="0"/>
              </a:rPr>
              <a:pPr/>
              <a:t>66</a:t>
            </a:fld>
            <a:endParaRPr lang="en-US" altLang="fr-FR">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a:extLst>
              <a:ext uri="{FF2B5EF4-FFF2-40B4-BE49-F238E27FC236}">
                <a16:creationId xmlns:a16="http://schemas.microsoft.com/office/drawing/2014/main" id="{9A878FEC-B19E-4064-ABBA-A78D46C554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a:extLst>
              <a:ext uri="{FF2B5EF4-FFF2-40B4-BE49-F238E27FC236}">
                <a16:creationId xmlns:a16="http://schemas.microsoft.com/office/drawing/2014/main" id="{403AA3DD-B8BD-4381-AB6F-64B1521477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https://www.arcgis.com/apps/MapTour/index.html?appid=2fc9e4dab7734b1b857538ebb7323a13&amp;webmap=1e46474c36674726b494b80c50194f45</a:t>
            </a:r>
          </a:p>
          <a:p>
            <a:endParaRPr lang="fr-FR" altLang="fr-FR"/>
          </a:p>
          <a:p>
            <a:r>
              <a:rPr lang="fr-FR" altLang="fr-FR"/>
              <a:t>https://esrifrance.maps.arcgis.com/apps/MapTour/index.html?appid=b7f8ed6267644a378d948e4bbc743b46</a:t>
            </a:r>
          </a:p>
          <a:p>
            <a:endParaRPr lang="fr-FR" altLang="fr-FR"/>
          </a:p>
          <a:p>
            <a:r>
              <a:rPr lang="fr-FR" altLang="fr-FR"/>
              <a:t>Lilou, Gabin</a:t>
            </a:r>
          </a:p>
          <a:p>
            <a:endParaRPr lang="fr-FR" altLang="fr-FR"/>
          </a:p>
          <a:p>
            <a:endParaRPr lang="fr-FR" altLang="fr-FR"/>
          </a:p>
        </p:txBody>
      </p:sp>
      <p:sp>
        <p:nvSpPr>
          <p:cNvPr id="34820" name="Espace réservé du numéro de diapositive 3">
            <a:extLst>
              <a:ext uri="{FF2B5EF4-FFF2-40B4-BE49-F238E27FC236}">
                <a16:creationId xmlns:a16="http://schemas.microsoft.com/office/drawing/2014/main" id="{E466AFEF-97BD-4591-B4BC-A6E0BE6300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679332A-15CE-476C-BC96-D972E66F5DA6}" type="slidenum">
              <a:rPr lang="fr-FR" altLang="fr-FR" smtClean="0">
                <a:latin typeface="Calibri" panose="020F0502020204030204" pitchFamily="34" charset="0"/>
              </a:rPr>
              <a:pPr/>
              <a:t>67</a:t>
            </a:fld>
            <a:endParaRPr lang="en-US" altLang="fr-FR">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a:extLst>
              <a:ext uri="{FF2B5EF4-FFF2-40B4-BE49-F238E27FC236}">
                <a16:creationId xmlns:a16="http://schemas.microsoft.com/office/drawing/2014/main" id="{C0889B69-D320-40DB-983F-1389A1A60D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a:extLst>
              <a:ext uri="{FF2B5EF4-FFF2-40B4-BE49-F238E27FC236}">
                <a16:creationId xmlns:a16="http://schemas.microsoft.com/office/drawing/2014/main" id="{17127932-0DC5-4FC6-B341-08B3230548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22 min 24 sec</a:t>
            </a:r>
          </a:p>
          <a:p>
            <a:r>
              <a:rPr lang="fr-FR" altLang="fr-FR"/>
              <a:t>25 min 47 sec</a:t>
            </a:r>
          </a:p>
          <a:p>
            <a:endParaRPr lang="fr-FR" altLang="fr-FR"/>
          </a:p>
          <a:p>
            <a:r>
              <a:rPr lang="fr-FR" altLang="fr-FR"/>
              <a:t>Gabin et Lilou</a:t>
            </a:r>
          </a:p>
        </p:txBody>
      </p:sp>
      <p:sp>
        <p:nvSpPr>
          <p:cNvPr id="36868" name="Espace réservé du numéro de diapositive 3">
            <a:extLst>
              <a:ext uri="{FF2B5EF4-FFF2-40B4-BE49-F238E27FC236}">
                <a16:creationId xmlns:a16="http://schemas.microsoft.com/office/drawing/2014/main" id="{9F0F55AB-B209-4A88-99F4-2C6B565CF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D1735C-0782-4E79-84B7-22D518A66614}" type="slidenum">
              <a:rPr lang="fr-FR" altLang="fr-FR" smtClean="0">
                <a:latin typeface="Calibri" panose="020F0502020204030204" pitchFamily="34" charset="0"/>
              </a:rPr>
              <a:pPr/>
              <a:t>68</a:t>
            </a:fld>
            <a:endParaRPr lang="en-US" altLang="fr-FR">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AC3E20B-611B-4FFE-99DD-6D6375AB9D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9E45EA94-ACEE-43AB-AE06-332FE567A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33796" name="Espace réservé du numéro de diapositive 3">
            <a:extLst>
              <a:ext uri="{FF2B5EF4-FFF2-40B4-BE49-F238E27FC236}">
                <a16:creationId xmlns:a16="http://schemas.microsoft.com/office/drawing/2014/main" id="{9B6E6E6B-4CCB-48B3-9223-E6929B32AE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F249BA-5345-4CEA-87D6-01A47C0B36E8}" type="slidenum">
              <a:rPr lang="fr-FR" altLang="fr-FR">
                <a:latin typeface="Calibri" panose="020F0502020204030204" pitchFamily="34" charset="0"/>
              </a:rPr>
              <a:pPr/>
              <a:t>70</a:t>
            </a:fld>
            <a:endParaRPr lang="fr-FR" altLang="fr-FR">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17</a:t>
            </a:fld>
            <a:endParaRPr lang="en-US"/>
          </a:p>
        </p:txBody>
      </p:sp>
    </p:spTree>
    <p:extLst>
      <p:ext uri="{BB962C8B-B14F-4D97-AF65-F5344CB8AC3E}">
        <p14:creationId xmlns:p14="http://schemas.microsoft.com/office/powerpoint/2010/main" val="300097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AC3E20B-611B-4FFE-99DD-6D6375AB9D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9E45EA94-ACEE-43AB-AE06-332FE567A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33796" name="Espace réservé du numéro de diapositive 3">
            <a:extLst>
              <a:ext uri="{FF2B5EF4-FFF2-40B4-BE49-F238E27FC236}">
                <a16:creationId xmlns:a16="http://schemas.microsoft.com/office/drawing/2014/main" id="{9B6E6E6B-4CCB-48B3-9223-E6929B32AE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F249BA-5345-4CEA-87D6-01A47C0B36E8}" type="slidenum">
              <a:rPr lang="fr-FR" altLang="fr-FR">
                <a:latin typeface="Calibri" panose="020F0502020204030204" pitchFamily="34" charset="0"/>
              </a:rPr>
              <a:pPr/>
              <a:t>71</a:t>
            </a:fld>
            <a:endParaRPr lang="fr-FR" altLang="fr-FR">
              <a:latin typeface="Calibri" panose="020F0502020204030204" pitchFamily="34" charset="0"/>
            </a:endParaRPr>
          </a:p>
        </p:txBody>
      </p:sp>
    </p:spTree>
    <p:extLst>
      <p:ext uri="{BB962C8B-B14F-4D97-AF65-F5344CB8AC3E}">
        <p14:creationId xmlns:p14="http://schemas.microsoft.com/office/powerpoint/2010/main" val="1757472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A1D43D7-C825-4F9D-80C7-B22A990E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512F1F2-098C-4292-BB7A-D00B7C094054}" type="slidenum">
              <a:rPr lang="en-US" altLang="fr-FR">
                <a:latin typeface="Times New Roman" panose="02020603050405020304" pitchFamily="18" charset="0"/>
              </a:rPr>
              <a:pPr/>
              <a:t>72</a:t>
            </a:fld>
            <a:endParaRPr lang="en-US" altLang="fr-FR">
              <a:latin typeface="Times New Roman" panose="02020603050405020304" pitchFamily="18" charset="0"/>
            </a:endParaRPr>
          </a:p>
        </p:txBody>
      </p:sp>
      <p:sp>
        <p:nvSpPr>
          <p:cNvPr id="39939" name="Rectangle 2">
            <a:extLst>
              <a:ext uri="{FF2B5EF4-FFF2-40B4-BE49-F238E27FC236}">
                <a16:creationId xmlns:a16="http://schemas.microsoft.com/office/drawing/2014/main" id="{867D0A88-44C4-4FFE-B8B7-15722D0FE7D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a:extLst>
              <a:ext uri="{FF2B5EF4-FFF2-40B4-BE49-F238E27FC236}">
                <a16:creationId xmlns:a16="http://schemas.microsoft.com/office/drawing/2014/main" id="{10E9A624-558B-4F43-BDD2-0066AE2E459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A563A7A-C8DE-449F-9DE1-2CED87544B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C25A012-BEA5-4FF0-96B3-7429C60299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40964" name="Slide Number Placeholder 3">
            <a:extLst>
              <a:ext uri="{FF2B5EF4-FFF2-40B4-BE49-F238E27FC236}">
                <a16:creationId xmlns:a16="http://schemas.microsoft.com/office/drawing/2014/main" id="{08D08E3F-F4D0-4C6E-995E-A2D3F53F71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022E2E-6EFD-483F-A71A-95344CC9E4EB}" type="slidenum">
              <a:rPr lang="en-US" altLang="fr-FR">
                <a:latin typeface="Calibri" panose="020F0502020204030204" pitchFamily="34" charset="0"/>
              </a:rPr>
              <a:pPr/>
              <a:t>73</a:t>
            </a:fld>
            <a:endParaRPr lang="en-US" altLang="fr-FR">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a:extLst>
              <a:ext uri="{FF2B5EF4-FFF2-40B4-BE49-F238E27FC236}">
                <a16:creationId xmlns:a16="http://schemas.microsoft.com/office/drawing/2014/main" id="{B0957D49-05E8-4FF4-9808-D0A55DD579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ce réservé des commentaires 2">
            <a:extLst>
              <a:ext uri="{FF2B5EF4-FFF2-40B4-BE49-F238E27FC236}">
                <a16:creationId xmlns:a16="http://schemas.microsoft.com/office/drawing/2014/main" id="{274E77D1-83FF-437C-97A5-AB71855ABB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Lilou</a:t>
            </a:r>
          </a:p>
        </p:txBody>
      </p:sp>
      <p:sp>
        <p:nvSpPr>
          <p:cNvPr id="40964" name="Espace réservé du numéro de diapositive 3">
            <a:extLst>
              <a:ext uri="{FF2B5EF4-FFF2-40B4-BE49-F238E27FC236}">
                <a16:creationId xmlns:a16="http://schemas.microsoft.com/office/drawing/2014/main" id="{77A1A6D0-C21A-4485-901C-26ADFE94B9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77B37E-AEA6-4015-A57D-071146A69DC0}" type="slidenum">
              <a:rPr lang="fr-FR" altLang="fr-FR" smtClean="0">
                <a:latin typeface="Calibri" panose="020F0502020204030204" pitchFamily="34" charset="0"/>
              </a:rPr>
              <a:pPr/>
              <a:t>76</a:t>
            </a:fld>
            <a:endParaRPr lang="en-US" altLang="fr-FR">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a:extLst>
              <a:ext uri="{FF2B5EF4-FFF2-40B4-BE49-F238E27FC236}">
                <a16:creationId xmlns:a16="http://schemas.microsoft.com/office/drawing/2014/main" id="{7115FA39-4E8F-402C-A0DE-50CBB32275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commentaires 2">
            <a:extLst>
              <a:ext uri="{FF2B5EF4-FFF2-40B4-BE49-F238E27FC236}">
                <a16:creationId xmlns:a16="http://schemas.microsoft.com/office/drawing/2014/main" id="{BF08B29A-97EE-4CC7-A788-D06A255E31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http://radio.garden/</a:t>
            </a:r>
          </a:p>
        </p:txBody>
      </p:sp>
      <p:sp>
        <p:nvSpPr>
          <p:cNvPr id="43012" name="Espace réservé du numéro de diapositive 3">
            <a:extLst>
              <a:ext uri="{FF2B5EF4-FFF2-40B4-BE49-F238E27FC236}">
                <a16:creationId xmlns:a16="http://schemas.microsoft.com/office/drawing/2014/main" id="{ADB2932C-5A3B-4608-9530-2E2FB56729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DAEF930-C6BB-4F81-A533-5289D4E9DFAD}" type="slidenum">
              <a:rPr lang="fr-FR" altLang="fr-FR" smtClean="0">
                <a:latin typeface="Calibri" panose="020F0502020204030204" pitchFamily="34" charset="0"/>
              </a:rPr>
              <a:pPr/>
              <a:t>77</a:t>
            </a:fld>
            <a:endParaRPr lang="en-US" altLang="fr-FR">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14F8E14-42F8-4401-A22F-0CD8E7871A1E}" type="slidenum">
              <a:rPr lang="en-US">
                <a:latin typeface="Times New Roman" pitchFamily="48" charset="0"/>
                <a:ea typeface="ＭＳ Ｐゴシック" pitchFamily="48" charset="-128"/>
                <a:cs typeface="ＭＳ Ｐゴシック" pitchFamily="48" charset="-128"/>
              </a:rPr>
              <a:pPr/>
              <a:t>85</a:t>
            </a:fld>
            <a:endParaRPr lang="en-US">
              <a:latin typeface="Times New Roman" pitchFamily="48" charset="0"/>
              <a:ea typeface="ＭＳ Ｐゴシック" pitchFamily="48" charset="-128"/>
              <a:cs typeface="ＭＳ Ｐゴシック" pitchFamily="4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48" charset="0"/>
              <a:ea typeface="ＭＳ Ｐゴシック" pitchFamily="48" charset="-128"/>
              <a:cs typeface="ＭＳ Ｐゴシック" pitchFamily="48" charset="-128"/>
            </a:endParaRPr>
          </a:p>
        </p:txBody>
      </p:sp>
    </p:spTree>
    <p:extLst>
      <p:ext uri="{BB962C8B-B14F-4D97-AF65-F5344CB8AC3E}">
        <p14:creationId xmlns:p14="http://schemas.microsoft.com/office/powerpoint/2010/main" val="2171748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86</a:t>
            </a:fld>
            <a:endParaRPr lang="en-US"/>
          </a:p>
        </p:txBody>
      </p:sp>
    </p:spTree>
    <p:extLst>
      <p:ext uri="{BB962C8B-B14F-4D97-AF65-F5344CB8AC3E}">
        <p14:creationId xmlns:p14="http://schemas.microsoft.com/office/powerpoint/2010/main" val="3679419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87</a:t>
            </a:fld>
            <a:endParaRPr lang="en-US"/>
          </a:p>
        </p:txBody>
      </p:sp>
    </p:spTree>
    <p:extLst>
      <p:ext uri="{BB962C8B-B14F-4D97-AF65-F5344CB8AC3E}">
        <p14:creationId xmlns:p14="http://schemas.microsoft.com/office/powerpoint/2010/main" val="3040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88</a:t>
            </a:fld>
            <a:endParaRPr lang="en-US"/>
          </a:p>
        </p:txBody>
      </p:sp>
    </p:spTree>
    <p:extLst>
      <p:ext uri="{BB962C8B-B14F-4D97-AF65-F5344CB8AC3E}">
        <p14:creationId xmlns:p14="http://schemas.microsoft.com/office/powerpoint/2010/main" val="3480245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89</a:t>
            </a:fld>
            <a:endParaRPr lang="en-US"/>
          </a:p>
        </p:txBody>
      </p:sp>
    </p:spTree>
    <p:extLst>
      <p:ext uri="{BB962C8B-B14F-4D97-AF65-F5344CB8AC3E}">
        <p14:creationId xmlns:p14="http://schemas.microsoft.com/office/powerpoint/2010/main" val="3644354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18</a:t>
            </a:fld>
            <a:endParaRPr lang="en-US"/>
          </a:p>
        </p:txBody>
      </p:sp>
    </p:spTree>
    <p:extLst>
      <p:ext uri="{BB962C8B-B14F-4D97-AF65-F5344CB8AC3E}">
        <p14:creationId xmlns:p14="http://schemas.microsoft.com/office/powerpoint/2010/main" val="1697123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90</a:t>
            </a:fld>
            <a:endParaRPr lang="en-US"/>
          </a:p>
        </p:txBody>
      </p:sp>
    </p:spTree>
    <p:extLst>
      <p:ext uri="{BB962C8B-B14F-4D97-AF65-F5344CB8AC3E}">
        <p14:creationId xmlns:p14="http://schemas.microsoft.com/office/powerpoint/2010/main" val="495862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91</a:t>
            </a:fld>
            <a:endParaRPr lang="en-US"/>
          </a:p>
        </p:txBody>
      </p:sp>
    </p:spTree>
    <p:extLst>
      <p:ext uri="{BB962C8B-B14F-4D97-AF65-F5344CB8AC3E}">
        <p14:creationId xmlns:p14="http://schemas.microsoft.com/office/powerpoint/2010/main" val="2709775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92</a:t>
            </a:fld>
            <a:endParaRPr lang="en-US"/>
          </a:p>
        </p:txBody>
      </p:sp>
    </p:spTree>
    <p:extLst>
      <p:ext uri="{BB962C8B-B14F-4D97-AF65-F5344CB8AC3E}">
        <p14:creationId xmlns:p14="http://schemas.microsoft.com/office/powerpoint/2010/main" val="2574233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93</a:t>
            </a:fld>
            <a:endParaRPr lang="en-US"/>
          </a:p>
        </p:txBody>
      </p:sp>
    </p:spTree>
    <p:extLst>
      <p:ext uri="{BB962C8B-B14F-4D97-AF65-F5344CB8AC3E}">
        <p14:creationId xmlns:p14="http://schemas.microsoft.com/office/powerpoint/2010/main" val="3078504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94</a:t>
            </a:fld>
            <a:endParaRPr lang="en-US"/>
          </a:p>
        </p:txBody>
      </p:sp>
    </p:spTree>
    <p:extLst>
      <p:ext uri="{BB962C8B-B14F-4D97-AF65-F5344CB8AC3E}">
        <p14:creationId xmlns:p14="http://schemas.microsoft.com/office/powerpoint/2010/main" val="1450212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95</a:t>
            </a:fld>
            <a:endParaRPr lang="en-US"/>
          </a:p>
        </p:txBody>
      </p:sp>
    </p:spTree>
    <p:extLst>
      <p:ext uri="{BB962C8B-B14F-4D97-AF65-F5344CB8AC3E}">
        <p14:creationId xmlns:p14="http://schemas.microsoft.com/office/powerpoint/2010/main" val="254522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96</a:t>
            </a:fld>
            <a:endParaRPr lang="en-US"/>
          </a:p>
        </p:txBody>
      </p:sp>
    </p:spTree>
    <p:extLst>
      <p:ext uri="{BB962C8B-B14F-4D97-AF65-F5344CB8AC3E}">
        <p14:creationId xmlns:p14="http://schemas.microsoft.com/office/powerpoint/2010/main" val="1831324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97</a:t>
            </a:fld>
            <a:endParaRPr lang="en-US"/>
          </a:p>
        </p:txBody>
      </p:sp>
    </p:spTree>
    <p:extLst>
      <p:ext uri="{BB962C8B-B14F-4D97-AF65-F5344CB8AC3E}">
        <p14:creationId xmlns:p14="http://schemas.microsoft.com/office/powerpoint/2010/main" val="4120522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98</a:t>
            </a:fld>
            <a:endParaRPr lang="en-US"/>
          </a:p>
        </p:txBody>
      </p:sp>
    </p:spTree>
    <p:extLst>
      <p:ext uri="{BB962C8B-B14F-4D97-AF65-F5344CB8AC3E}">
        <p14:creationId xmlns:p14="http://schemas.microsoft.com/office/powerpoint/2010/main" val="2769675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14F8E14-42F8-4401-A22F-0CD8E7871A1E}" type="slidenum">
              <a:rPr lang="en-US">
                <a:latin typeface="Times New Roman" pitchFamily="48" charset="0"/>
                <a:ea typeface="ＭＳ Ｐゴシック" pitchFamily="48" charset="-128"/>
                <a:cs typeface="ＭＳ Ｐゴシック" pitchFamily="48" charset="-128"/>
              </a:rPr>
              <a:pPr/>
              <a:t>99</a:t>
            </a:fld>
            <a:endParaRPr lang="en-US">
              <a:latin typeface="Times New Roman" pitchFamily="48" charset="0"/>
              <a:ea typeface="ＭＳ Ｐゴシック" pitchFamily="48" charset="-128"/>
              <a:cs typeface="ＭＳ Ｐゴシック" pitchFamily="4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48" charset="0"/>
              <a:ea typeface="ＭＳ Ｐゴシック" pitchFamily="48" charset="-128"/>
              <a:cs typeface="ＭＳ Ｐゴシック" pitchFamily="48" charset="-128"/>
            </a:endParaRPr>
          </a:p>
        </p:txBody>
      </p:sp>
    </p:spTree>
    <p:extLst>
      <p:ext uri="{BB962C8B-B14F-4D97-AF65-F5344CB8AC3E}">
        <p14:creationId xmlns:p14="http://schemas.microsoft.com/office/powerpoint/2010/main" val="25009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19</a:t>
            </a:fld>
            <a:endParaRPr lang="en-US"/>
          </a:p>
        </p:txBody>
      </p:sp>
    </p:spTree>
    <p:extLst>
      <p:ext uri="{BB962C8B-B14F-4D97-AF65-F5344CB8AC3E}">
        <p14:creationId xmlns:p14="http://schemas.microsoft.com/office/powerpoint/2010/main" val="1753793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14F8E14-42F8-4401-A22F-0CD8E7871A1E}" type="slidenum">
              <a:rPr lang="en-US">
                <a:latin typeface="Times New Roman" pitchFamily="48" charset="0"/>
                <a:ea typeface="ＭＳ Ｐゴシック" pitchFamily="48" charset="-128"/>
                <a:cs typeface="ＭＳ Ｐゴシック" pitchFamily="48" charset="-128"/>
              </a:rPr>
              <a:pPr/>
              <a:t>108</a:t>
            </a:fld>
            <a:endParaRPr lang="en-US">
              <a:latin typeface="Times New Roman" pitchFamily="48" charset="0"/>
              <a:ea typeface="ＭＳ Ｐゴシック" pitchFamily="48" charset="-128"/>
              <a:cs typeface="ＭＳ Ｐゴシック" pitchFamily="4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48" charset="0"/>
              <a:ea typeface="ＭＳ Ｐゴシック" pitchFamily="48" charset="-128"/>
              <a:cs typeface="ＭＳ Ｐゴシック" pitchFamily="48" charset="-128"/>
            </a:endParaRPr>
          </a:p>
        </p:txBody>
      </p:sp>
    </p:spTree>
    <p:extLst>
      <p:ext uri="{BB962C8B-B14F-4D97-AF65-F5344CB8AC3E}">
        <p14:creationId xmlns:p14="http://schemas.microsoft.com/office/powerpoint/2010/main" val="1567637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109</a:t>
            </a:fld>
            <a:endParaRPr lang="en-US"/>
          </a:p>
        </p:txBody>
      </p:sp>
    </p:spTree>
    <p:extLst>
      <p:ext uri="{BB962C8B-B14F-4D97-AF65-F5344CB8AC3E}">
        <p14:creationId xmlns:p14="http://schemas.microsoft.com/office/powerpoint/2010/main" val="206097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110</a:t>
            </a:fld>
            <a:endParaRPr lang="en-US"/>
          </a:p>
        </p:txBody>
      </p:sp>
    </p:spTree>
    <p:extLst>
      <p:ext uri="{BB962C8B-B14F-4D97-AF65-F5344CB8AC3E}">
        <p14:creationId xmlns:p14="http://schemas.microsoft.com/office/powerpoint/2010/main" val="880784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111</a:t>
            </a:fld>
            <a:endParaRPr lang="en-US"/>
          </a:p>
        </p:txBody>
      </p:sp>
    </p:spTree>
    <p:extLst>
      <p:ext uri="{BB962C8B-B14F-4D97-AF65-F5344CB8AC3E}">
        <p14:creationId xmlns:p14="http://schemas.microsoft.com/office/powerpoint/2010/main" val="3289651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112</a:t>
            </a:fld>
            <a:endParaRPr lang="en-US"/>
          </a:p>
        </p:txBody>
      </p:sp>
    </p:spTree>
    <p:extLst>
      <p:ext uri="{BB962C8B-B14F-4D97-AF65-F5344CB8AC3E}">
        <p14:creationId xmlns:p14="http://schemas.microsoft.com/office/powerpoint/2010/main" val="2361216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113</a:t>
            </a:fld>
            <a:endParaRPr lang="en-US"/>
          </a:p>
        </p:txBody>
      </p:sp>
    </p:spTree>
    <p:extLst>
      <p:ext uri="{BB962C8B-B14F-4D97-AF65-F5344CB8AC3E}">
        <p14:creationId xmlns:p14="http://schemas.microsoft.com/office/powerpoint/2010/main" val="289296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20</a:t>
            </a:fld>
            <a:endParaRPr lang="en-US"/>
          </a:p>
        </p:txBody>
      </p:sp>
    </p:spTree>
    <p:extLst>
      <p:ext uri="{BB962C8B-B14F-4D97-AF65-F5344CB8AC3E}">
        <p14:creationId xmlns:p14="http://schemas.microsoft.com/office/powerpoint/2010/main" val="150067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28</a:t>
            </a:fld>
            <a:endParaRPr lang="en-US"/>
          </a:p>
        </p:txBody>
      </p:sp>
    </p:spTree>
    <p:extLst>
      <p:ext uri="{BB962C8B-B14F-4D97-AF65-F5344CB8AC3E}">
        <p14:creationId xmlns:p14="http://schemas.microsoft.com/office/powerpoint/2010/main" val="123103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29</a:t>
            </a:fld>
            <a:endParaRPr lang="en-US"/>
          </a:p>
        </p:txBody>
      </p:sp>
    </p:spTree>
    <p:extLst>
      <p:ext uri="{BB962C8B-B14F-4D97-AF65-F5344CB8AC3E}">
        <p14:creationId xmlns:p14="http://schemas.microsoft.com/office/powerpoint/2010/main" val="160872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AADD72F-2307-4084-8046-96F660DB05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DDA8219-7DB7-4C88-B262-9E9673E93783}" type="slidenum">
              <a:rPr lang="en-US" altLang="fr-FR">
                <a:latin typeface="Times New Roman" panose="02020603050405020304" pitchFamily="18" charset="0"/>
              </a:rPr>
              <a:pPr/>
              <a:t>46</a:t>
            </a:fld>
            <a:endParaRPr lang="en-US" altLang="fr-FR">
              <a:latin typeface="Times New Roman" panose="02020603050405020304" pitchFamily="18" charset="0"/>
            </a:endParaRPr>
          </a:p>
        </p:txBody>
      </p:sp>
      <p:sp>
        <p:nvSpPr>
          <p:cNvPr id="29699" name="Rectangle 2">
            <a:extLst>
              <a:ext uri="{FF2B5EF4-FFF2-40B4-BE49-F238E27FC236}">
                <a16:creationId xmlns:a16="http://schemas.microsoft.com/office/drawing/2014/main" id="{B7990655-A818-4779-B82F-6A52161882A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700" name="Rectangle 3">
            <a:extLst>
              <a:ext uri="{FF2B5EF4-FFF2-40B4-BE49-F238E27FC236}">
                <a16:creationId xmlns:a16="http://schemas.microsoft.com/office/drawing/2014/main" id="{A3BADED3-92BE-4073-A468-2FBFF6E8E01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8629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grpSp>
        <p:nvGrpSpPr>
          <p:cNvPr id="7" name="Groupe 6">
            <a:extLst>
              <a:ext uri="{FF2B5EF4-FFF2-40B4-BE49-F238E27FC236}">
                <a16:creationId xmlns:a16="http://schemas.microsoft.com/office/drawing/2014/main" id="{6BBB19D8-4595-4C5D-83D9-E84951C196E8}"/>
              </a:ext>
            </a:extLst>
          </p:cNvPr>
          <p:cNvGrpSpPr/>
          <p:nvPr userDrawn="1"/>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D8DE320F-2C07-4565-A590-F059C9B67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96EAB1CA-2952-4CED-831A-91FE0C3D1DD5}"/>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18EBAB44-73F1-41BF-84D0-96D058E6B098}"/>
                </a:ext>
              </a:extLst>
            </p:cNvPr>
            <p:cNvPicPr>
              <a:picLocks noChangeAspect="1"/>
            </p:cNvPicPr>
            <p:nvPr/>
          </p:nvPicPr>
          <p:blipFill>
            <a:blip r:embed="rId3"/>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415598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4038442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1272691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Title_blue">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FA76E818-B171-405E-B8D7-6BC995D6A23F}"/>
              </a:ext>
            </a:extLst>
          </p:cNvPr>
          <p:cNvCxnSpPr>
            <a:cxnSpLocks noChangeShapeType="1"/>
          </p:cNvCxnSpPr>
          <p:nvPr userDrawn="1"/>
        </p:nvCxnSpPr>
        <p:spPr bwMode="auto">
          <a:xfrm>
            <a:off x="7924800" y="5486400"/>
            <a:ext cx="4267200" cy="1588"/>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cxnSp>
        <p:nvCxnSpPr>
          <p:cNvPr id="6" name="Straight Connector 9">
            <a:extLst>
              <a:ext uri="{FF2B5EF4-FFF2-40B4-BE49-F238E27FC236}">
                <a16:creationId xmlns:a16="http://schemas.microsoft.com/office/drawing/2014/main" id="{E1AA4ABA-7213-46D3-BFDD-47C5AB3AC111}"/>
              </a:ext>
            </a:extLst>
          </p:cNvPr>
          <p:cNvCxnSpPr>
            <a:cxnSpLocks noChangeShapeType="1"/>
          </p:cNvCxnSpPr>
          <p:nvPr userDrawn="1"/>
        </p:nvCxnSpPr>
        <p:spPr bwMode="auto">
          <a:xfrm>
            <a:off x="7924800" y="5257800"/>
            <a:ext cx="4267200" cy="1588"/>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371599" y="2184168"/>
            <a:ext cx="5486400" cy="1349988"/>
          </a:xfrm>
        </p:spPr>
        <p:txBody>
          <a:bodyPr anchor="b">
            <a:noAutofit/>
          </a:bodyPr>
          <a:lstStyle>
            <a:lvl1pPr algn="l" defTabSz="457200" rtl="0" eaLnBrk="1" latinLnBrk="0" hangingPunct="1">
              <a:lnSpc>
                <a:spcPct val="100000"/>
              </a:lnSpc>
              <a:spcBef>
                <a:spcPct val="0"/>
              </a:spcBef>
              <a:buNone/>
              <a:defRPr kumimoji="0" lang="en-US" sz="4400" b="1" i="0" kern="1200" cap="none" baseline="0">
                <a:solidFill>
                  <a:srgbClr val="FFFFFF"/>
                </a:solidFill>
                <a:effectLst/>
                <a:latin typeface="+mj-lt"/>
                <a:ea typeface="+mj-ea"/>
                <a:cs typeface="Avenir LT Std 55 Roman"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1371600" y="3737690"/>
            <a:ext cx="5486400" cy="320040"/>
          </a:xfrm>
        </p:spPr>
        <p:txBody>
          <a:bodyPr anchor="t"/>
          <a:lstStyle>
            <a:lvl1pPr marL="0" indent="0" algn="l">
              <a:lnSpc>
                <a:spcPts val="2300"/>
              </a:lnSpc>
              <a:spcBef>
                <a:spcPts val="0"/>
              </a:spcBef>
              <a:spcAft>
                <a:spcPts val="600"/>
              </a:spcAft>
              <a:buNone/>
              <a:defRPr sz="2000" b="0" i="0">
                <a:solidFill>
                  <a:schemeClr val="bg1"/>
                </a:solidFill>
                <a:latin typeface="+mn-lt"/>
                <a:cs typeface="Avenir LT Std 65 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290691072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sri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75019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IG title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600200"/>
            <a:ext cx="9753600" cy="2057400"/>
          </a:xfrm>
        </p:spPr>
        <p:txBody>
          <a:bodyPr anchor="t"/>
          <a:lstStyle>
            <a:lvl1pPr>
              <a:defRPr sz="7200" baseline="0">
                <a:solidFill>
                  <a:srgbClr val="007AC2"/>
                </a:solidFill>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422174707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4134707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518482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3398570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6EC4B85-FDFA-4187-BA5C-5FEBE94426A8}" type="datetimeFigureOut">
              <a:rPr lang="fr-FR" smtClean="0"/>
              <a:t>29/10/2019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14444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6EC4B85-FDFA-4187-BA5C-5FEBE94426A8}" type="datetimeFigureOut">
              <a:rPr lang="fr-FR" smtClean="0"/>
              <a:t>29/10/2019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400495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grpSp>
        <p:nvGrpSpPr>
          <p:cNvPr id="11" name="Groupe 10">
            <a:extLst>
              <a:ext uri="{FF2B5EF4-FFF2-40B4-BE49-F238E27FC236}">
                <a16:creationId xmlns:a16="http://schemas.microsoft.com/office/drawing/2014/main" id="{A110493E-D5BC-4235-B54D-6230FEE6D8A1}"/>
              </a:ext>
            </a:extLst>
          </p:cNvPr>
          <p:cNvGrpSpPr/>
          <p:nvPr userDrawn="1"/>
        </p:nvGrpSpPr>
        <p:grpSpPr>
          <a:xfrm>
            <a:off x="8520000" y="6534184"/>
            <a:ext cx="3672000" cy="324000"/>
            <a:chOff x="7455164" y="6353820"/>
            <a:chExt cx="3687045" cy="327318"/>
          </a:xfrm>
        </p:grpSpPr>
        <p:pic>
          <p:nvPicPr>
            <p:cNvPr id="12" name="Image 11">
              <a:extLst>
                <a:ext uri="{FF2B5EF4-FFF2-40B4-BE49-F238E27FC236}">
                  <a16:creationId xmlns:a16="http://schemas.microsoft.com/office/drawing/2014/main" id="{E30DA4C0-A8FD-4E6A-9815-011A65C19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3" name="ZoneTexte 12">
              <a:extLst>
                <a:ext uri="{FF2B5EF4-FFF2-40B4-BE49-F238E27FC236}">
                  <a16:creationId xmlns:a16="http://schemas.microsoft.com/office/drawing/2014/main" id="{FEC4F3BF-AAE3-44BF-A3D7-737B992AC353}"/>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4" name="Image 13">
              <a:extLst>
                <a:ext uri="{FF2B5EF4-FFF2-40B4-BE49-F238E27FC236}">
                  <a16:creationId xmlns:a16="http://schemas.microsoft.com/office/drawing/2014/main" id="{B17C60B3-7C86-4D97-BE54-8AB0DB6DFB27}"/>
                </a:ext>
              </a:extLst>
            </p:cNvPr>
            <p:cNvPicPr>
              <a:picLocks noChangeAspect="1"/>
            </p:cNvPicPr>
            <p:nvPr/>
          </p:nvPicPr>
          <p:blipFill>
            <a:blip r:embed="rId3"/>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49989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6EC4B85-FDFA-4187-BA5C-5FEBE94426A8}" type="datetimeFigureOut">
              <a:rPr lang="fr-FR" smtClean="0"/>
              <a:t>29/10/2019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185854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C4B85-FDFA-4187-BA5C-5FEBE94426A8}" type="datetimeFigureOut">
              <a:rPr lang="fr-FR" smtClean="0"/>
              <a:t>29/10/2019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2437946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EC4B85-FDFA-4187-BA5C-5FEBE94426A8}" type="datetimeFigureOut">
              <a:rPr lang="fr-FR" smtClean="0"/>
              <a:t>29/10/2019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2439083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EC4B85-FDFA-4187-BA5C-5FEBE94426A8}" type="datetimeFigureOut">
              <a:rPr lang="fr-FR" smtClean="0"/>
              <a:t>29/10/2019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2259652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109551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2949038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Title_blue">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FA76E818-B171-405E-B8D7-6BC995D6A23F}"/>
              </a:ext>
            </a:extLst>
          </p:cNvPr>
          <p:cNvCxnSpPr>
            <a:cxnSpLocks noChangeShapeType="1"/>
          </p:cNvCxnSpPr>
          <p:nvPr userDrawn="1"/>
        </p:nvCxnSpPr>
        <p:spPr bwMode="auto">
          <a:xfrm>
            <a:off x="7924800" y="5486400"/>
            <a:ext cx="4267200" cy="1588"/>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cxnSp>
        <p:nvCxnSpPr>
          <p:cNvPr id="6" name="Straight Connector 9">
            <a:extLst>
              <a:ext uri="{FF2B5EF4-FFF2-40B4-BE49-F238E27FC236}">
                <a16:creationId xmlns:a16="http://schemas.microsoft.com/office/drawing/2014/main" id="{E1AA4ABA-7213-46D3-BFDD-47C5AB3AC111}"/>
              </a:ext>
            </a:extLst>
          </p:cNvPr>
          <p:cNvCxnSpPr>
            <a:cxnSpLocks noChangeShapeType="1"/>
          </p:cNvCxnSpPr>
          <p:nvPr userDrawn="1"/>
        </p:nvCxnSpPr>
        <p:spPr bwMode="auto">
          <a:xfrm>
            <a:off x="7924800" y="5257800"/>
            <a:ext cx="4267200" cy="1588"/>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371599" y="2184168"/>
            <a:ext cx="5486400" cy="1349988"/>
          </a:xfrm>
        </p:spPr>
        <p:txBody>
          <a:bodyPr anchor="b">
            <a:noAutofit/>
          </a:bodyPr>
          <a:lstStyle>
            <a:lvl1pPr algn="l" defTabSz="457200" rtl="0" eaLnBrk="1" latinLnBrk="0" hangingPunct="1">
              <a:lnSpc>
                <a:spcPct val="100000"/>
              </a:lnSpc>
              <a:spcBef>
                <a:spcPct val="0"/>
              </a:spcBef>
              <a:buNone/>
              <a:defRPr kumimoji="0" lang="en-US" sz="4400" b="1" i="0" kern="1200" cap="none" baseline="0">
                <a:solidFill>
                  <a:srgbClr val="FFFFFF"/>
                </a:solidFill>
                <a:effectLst/>
                <a:latin typeface="+mj-lt"/>
                <a:ea typeface="+mj-ea"/>
                <a:cs typeface="Avenir LT Std 55 Roman"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1371600" y="3737690"/>
            <a:ext cx="5486400" cy="320040"/>
          </a:xfrm>
        </p:spPr>
        <p:txBody>
          <a:bodyPr anchor="t"/>
          <a:lstStyle>
            <a:lvl1pPr marL="0" indent="0" algn="l">
              <a:lnSpc>
                <a:spcPts val="2300"/>
              </a:lnSpc>
              <a:spcBef>
                <a:spcPts val="0"/>
              </a:spcBef>
              <a:spcAft>
                <a:spcPts val="600"/>
              </a:spcAft>
              <a:buNone/>
              <a:defRPr sz="2000" b="0" i="0">
                <a:solidFill>
                  <a:schemeClr val="bg1"/>
                </a:solidFill>
                <a:latin typeface="+mn-lt"/>
                <a:cs typeface="Avenir LT Std 65 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128025217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Esri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7172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6EC4B85-FDFA-4187-BA5C-5FEBE94426A8}" type="datetimeFigureOut">
              <a:rPr lang="fr-FR" smtClean="0"/>
              <a:t>29/10/2019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204690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6EC4B85-FDFA-4187-BA5C-5FEBE94426A8}" type="datetimeFigureOut">
              <a:rPr lang="fr-FR" smtClean="0"/>
              <a:t>29/10/2019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52757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6EC4B85-FDFA-4187-BA5C-5FEBE94426A8}" type="datetimeFigureOut">
              <a:rPr lang="fr-FR" smtClean="0"/>
              <a:t>29/10/2019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35554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6EC4B85-FDFA-4187-BA5C-5FEBE94426A8}" type="datetimeFigureOut">
              <a:rPr lang="fr-FR" smtClean="0"/>
              <a:t>29/10/2019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191018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C4B85-FDFA-4187-BA5C-5FEBE94426A8}" type="datetimeFigureOut">
              <a:rPr lang="fr-FR" smtClean="0"/>
              <a:t>29/10/2019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2679996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EC4B85-FDFA-4187-BA5C-5FEBE94426A8}" type="datetimeFigureOut">
              <a:rPr lang="fr-FR" smtClean="0"/>
              <a:t>29/10/2019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1169057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EC4B85-FDFA-4187-BA5C-5FEBE94426A8}" type="datetimeFigureOut">
              <a:rPr lang="fr-FR" smtClean="0"/>
              <a:t>29/10/2019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E9AE91-8ABC-443A-86DB-B7324C7A0155}" type="slidenum">
              <a:rPr lang="fr-FR" smtClean="0"/>
              <a:t>‹N°›</a:t>
            </a:fld>
            <a:endParaRPr lang="fr-FR"/>
          </a:p>
        </p:txBody>
      </p:sp>
    </p:spTree>
    <p:extLst>
      <p:ext uri="{BB962C8B-B14F-4D97-AF65-F5344CB8AC3E}">
        <p14:creationId xmlns:p14="http://schemas.microsoft.com/office/powerpoint/2010/main" val="65173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C4B85-FDFA-4187-BA5C-5FEBE94426A8}" type="datetimeFigureOut">
              <a:rPr lang="fr-FR" smtClean="0"/>
              <a:t>29/10/2019</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9AE91-8ABC-443A-86DB-B7324C7A0155}" type="slidenum">
              <a:rPr lang="fr-FR" smtClean="0"/>
              <a:t>‹N°›</a:t>
            </a:fld>
            <a:endParaRPr lang="fr-FR"/>
          </a:p>
        </p:txBody>
      </p:sp>
      <p:grpSp>
        <p:nvGrpSpPr>
          <p:cNvPr id="7" name="Groupe 6">
            <a:extLst>
              <a:ext uri="{FF2B5EF4-FFF2-40B4-BE49-F238E27FC236}">
                <a16:creationId xmlns:a16="http://schemas.microsoft.com/office/drawing/2014/main" id="{68160177-01C4-4B13-8D99-A456B569A3BC}"/>
              </a:ext>
            </a:extLst>
          </p:cNvPr>
          <p:cNvGrpSpPr/>
          <p:nvPr userDrawn="1"/>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CEB4EEDD-8147-4495-AA6E-4EB94E50640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861CBAEB-B47C-42CB-B294-4F5C25E5A239}"/>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F1F82218-F52F-4DE1-A743-77A845F150C8}"/>
                </a:ext>
              </a:extLst>
            </p:cNvPr>
            <p:cNvPicPr>
              <a:picLocks noChangeAspect="1"/>
            </p:cNvPicPr>
            <p:nvPr/>
          </p:nvPicPr>
          <p:blipFill>
            <a:blip r:embed="rId17"/>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87170206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C4B85-FDFA-4187-BA5C-5FEBE94426A8}" type="datetimeFigureOut">
              <a:rPr lang="fr-FR" smtClean="0"/>
              <a:t>29/10/2019</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9AE91-8ABC-443A-86DB-B7324C7A0155}" type="slidenum">
              <a:rPr lang="fr-FR" smtClean="0"/>
              <a:t>‹N°›</a:t>
            </a:fld>
            <a:endParaRPr lang="fr-FR"/>
          </a:p>
        </p:txBody>
      </p:sp>
      <p:grpSp>
        <p:nvGrpSpPr>
          <p:cNvPr id="7" name="Groupe 6">
            <a:extLst>
              <a:ext uri="{FF2B5EF4-FFF2-40B4-BE49-F238E27FC236}">
                <a16:creationId xmlns:a16="http://schemas.microsoft.com/office/drawing/2014/main" id="{B3C2E545-E21C-44FD-B1A0-42A3FB2C9C81}"/>
              </a:ext>
            </a:extLst>
          </p:cNvPr>
          <p:cNvGrpSpPr/>
          <p:nvPr userDrawn="1"/>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1FA368CD-1FF3-4577-A735-F383B0C37B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E22D21BF-06EB-4C07-B1FA-C118D994287C}"/>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C7873C00-6E89-4931-80DC-1793354C7477}"/>
                </a:ext>
              </a:extLst>
            </p:cNvPr>
            <p:cNvPicPr>
              <a:picLocks noChangeAspect="1"/>
            </p:cNvPicPr>
            <p:nvPr/>
          </p:nvPicPr>
          <p:blipFill>
            <a:blip r:embed="rId16"/>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471764532"/>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5" r:id="rId12"/>
    <p:sldLayoutId id="21474837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hyperlink" Target="https://fr.vikidia.org/wiki/Carte_(g%C3%A9ographie)" TargetMode="External"/><Relationship Id="rId7"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hyperlink" Target="https://fr.vikidia.org/wiki/D%C3%A9nominateur" TargetMode="External"/><Relationship Id="rId11" Type="http://schemas.openxmlformats.org/officeDocument/2006/relationships/image" Target="../media/image2.png"/><Relationship Id="rId5" Type="http://schemas.openxmlformats.org/officeDocument/2006/relationships/hyperlink" Target="https://fr.vikidia.org/wiki/Num%C3%A9rateur" TargetMode="External"/><Relationship Id="rId10" Type="http://schemas.openxmlformats.org/officeDocument/2006/relationships/image" Target="../media/image1.png"/><Relationship Id="rId4" Type="http://schemas.openxmlformats.org/officeDocument/2006/relationships/hyperlink" Target="https://fr.vikidia.org/wiki/Fraction" TargetMode="External"/><Relationship Id="rId9" Type="http://schemas.openxmlformats.org/officeDocument/2006/relationships/hyperlink" Target="https://www.youtube.com/watch?v=rbuPw1qSCtk"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9.png"/><Relationship Id="rId1" Type="http://schemas.openxmlformats.org/officeDocument/2006/relationships/slideLayout" Target="../slideLayouts/slideLayout12.xml"/><Relationship Id="rId5" Type="http://schemas.openxmlformats.org/officeDocument/2006/relationships/image" Target="../media/image142.png"/><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5.png"/><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7.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9.png"/><Relationship Id="rId1" Type="http://schemas.openxmlformats.org/officeDocument/2006/relationships/slideLayout" Target="../slideLayouts/slideLayout12.xml"/><Relationship Id="rId5" Type="http://schemas.openxmlformats.org/officeDocument/2006/relationships/image" Target="../media/image150.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5.jp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hyperlink" Target="https://www.arcgis.com/home/webmap/viewer.html?webmap=3c01b42281ec43b5a4250453297a6db3"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arcgis.com/home/webscene/viewer.html?webscene=0ad078dd2e554147b15d8b33cfc06163&amp;viewpoint=cam:4.81791219,45.74299199,705.784;53.706,69.082&amp;ui=min"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png"/><Relationship Id="rId7"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nAEn0-caLDY"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hyperlink" Target="http://esrifrance.maps.arcgis.com/apps/MapTour/index.html?appid=933d49f326a54ffe94dfea9e27152736&amp;webmap=12a382faf08e4f06b17ca61984b9b771"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4.jpe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siglm.maps.arcgis.com/apps/MapSeries/index.html?appid=7450418c8fa4478b960bb24d80ce2a07" TargetMode="External"/><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hyperlink" Target="https://siglm.maps.arcgis.com/apps/CrowdsourceReporter/index.html?appid=d0dab9e945bc484082e91ffb73c38be9" TargetMode="Externa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hyperlink" Target="http://esrifrance.maps.arcgis.com/apps/MapTour/index.html?appid=933d49f326a54ffe94dfea9e27152736&amp;webmap=12a382faf08e4f06b17ca61984b9b771"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3.png"/><Relationship Id="rId4" Type="http://schemas.openxmlformats.org/officeDocument/2006/relationships/hyperlink" Target="http://www.arcgis.com/home/webscene/viewer.html?webscene=c53939e24a014aa29974d9adcb573acc"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esrifrance.maps.arcgis.com/apps/MapTour/index.html?appid=b7f8ed6267644a378d948e4bbc743b46"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hyperlink" Target="https://youtu.be/_5oY4SIe8P4"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radio.garden/live/london/prl24/"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hyperlink" Target="https://www.arcgis.com/home/webscene/viewer.html?webscene=0614ea1f9dd043e9ba157b9c20d3c538"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hyperlink" Target="http://www.arcgis.com/apps/MapTour/index.html?appid=0b6de99901414c918f762605f1ea3afb&amp;webmap=938192a137044bf789048cbb76996b55"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ralucanicola.github.io/the-globe-of-extremes/?adumkts=social&amp;utm_source=social&amp;aduc=social&amp;adum=external&amp;aduca=social_live&amp;adusf=facebook&amp;adut=fa7eff99-8072-4b7a-ba18-3108b33186cc"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urbanobservatory.maps.arcgis.com/apps/Cascade/index.html?appid=f86499d99e4340b68229eaccfb02b29f"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patagonjournal.com/index.php?option=com_content&amp;view=article&amp;id=3690%3Aclimate-change-series-memories-of-ice&amp;catid=192%3Ageojournalism&amp;Itemid=279&amp;lang=en"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arcgis.com/apps/MapSeries/index.html?appid=db6238df958148108cceb3b05619a7f6"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pdskc.maps.arcgis.com/apps/MapJournal/index.html?appid=e4a8944dc8914c7d9a26b1b263ece038"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modelpd.maps.arcgis.com/apps/MapJournal/index.html?appid=3fa8f73b99e047d093447cbf9f7af1e3&amp;webmap=f56a5720743c4297949371f9534bbdd4"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hiftshare.stdb.com/"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134.png"/></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4">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BE4EF84-4BDE-40F9-9FC5-1AEF0B48DBCD}"/>
              </a:ext>
            </a:extLst>
          </p:cNvPr>
          <p:cNvSpPr>
            <a:spLocks noGrp="1"/>
          </p:cNvSpPr>
          <p:nvPr>
            <p:ph type="ctrTitle"/>
          </p:nvPr>
        </p:nvSpPr>
        <p:spPr>
          <a:xfrm>
            <a:off x="6746628" y="1783959"/>
            <a:ext cx="4645250" cy="2889114"/>
          </a:xfrm>
        </p:spPr>
        <p:txBody>
          <a:bodyPr anchor="b">
            <a:normAutofit/>
          </a:bodyPr>
          <a:lstStyle/>
          <a:p>
            <a:pPr algn="l"/>
            <a:r>
              <a:rPr lang="fr-FR" sz="6000" dirty="0">
                <a:solidFill>
                  <a:schemeClr val="bg1"/>
                </a:solidFill>
              </a:rPr>
              <a:t>GISDAY 2019</a:t>
            </a:r>
          </a:p>
        </p:txBody>
      </p:sp>
      <p:sp>
        <p:nvSpPr>
          <p:cNvPr id="3" name="Sous-titre 2">
            <a:extLst>
              <a:ext uri="{FF2B5EF4-FFF2-40B4-BE49-F238E27FC236}">
                <a16:creationId xmlns:a16="http://schemas.microsoft.com/office/drawing/2014/main" id="{E80C2AE2-17B7-4098-A79C-89240A14AFE7}"/>
              </a:ext>
            </a:extLst>
          </p:cNvPr>
          <p:cNvSpPr>
            <a:spLocks noGrp="1"/>
          </p:cNvSpPr>
          <p:nvPr>
            <p:ph type="subTitle" idx="1"/>
          </p:nvPr>
        </p:nvSpPr>
        <p:spPr>
          <a:xfrm>
            <a:off x="6746627" y="4750893"/>
            <a:ext cx="4645250" cy="1147863"/>
          </a:xfrm>
        </p:spPr>
        <p:txBody>
          <a:bodyPr anchor="t">
            <a:normAutofit/>
          </a:bodyPr>
          <a:lstStyle/>
          <a:p>
            <a:pPr algn="l"/>
            <a:r>
              <a:rPr lang="fr-FR" sz="2000" dirty="0">
                <a:solidFill>
                  <a:schemeClr val="bg1"/>
                </a:solidFill>
              </a:rPr>
              <a:t>Supports pour vos présentations</a:t>
            </a:r>
          </a:p>
        </p:txBody>
      </p:sp>
      <p:sp>
        <p:nvSpPr>
          <p:cNvPr id="77" name="Freeform: Shape 76">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Résultat de recherche d'images pour &quot;gisdays esri&quot;">
            <a:extLst>
              <a:ext uri="{FF2B5EF4-FFF2-40B4-BE49-F238E27FC236}">
                <a16:creationId xmlns:a16="http://schemas.microsoft.com/office/drawing/2014/main" id="{172FD2C2-A82B-43F2-8CA7-D7C20E6892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45" r="5412" b="1"/>
          <a:stretch/>
        </p:blipFill>
        <p:spPr bwMode="auto">
          <a:xfrm>
            <a:off x="461871" y="489204"/>
            <a:ext cx="3962865" cy="451142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CFE37808-5BB8-4C53-AE44-A294622A0258}"/>
              </a:ext>
            </a:extLst>
          </p:cNvPr>
          <p:cNvGrpSpPr/>
          <p:nvPr/>
        </p:nvGrpSpPr>
        <p:grpSpPr>
          <a:xfrm>
            <a:off x="8520000" y="6534184"/>
            <a:ext cx="3672000" cy="324000"/>
            <a:chOff x="7455164" y="6353820"/>
            <a:chExt cx="3687045" cy="327318"/>
          </a:xfrm>
        </p:grpSpPr>
        <p:pic>
          <p:nvPicPr>
            <p:cNvPr id="9" name="Image 8">
              <a:extLst>
                <a:ext uri="{FF2B5EF4-FFF2-40B4-BE49-F238E27FC236}">
                  <a16:creationId xmlns:a16="http://schemas.microsoft.com/office/drawing/2014/main" id="{1E49D494-230E-4C4B-96FC-EA373A34C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0" name="ZoneTexte 9">
              <a:extLst>
                <a:ext uri="{FF2B5EF4-FFF2-40B4-BE49-F238E27FC236}">
                  <a16:creationId xmlns:a16="http://schemas.microsoft.com/office/drawing/2014/main" id="{BFA1C633-EABF-4B5B-B3B7-4B6FCA6BFD38}"/>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1" name="Image 10">
              <a:extLst>
                <a:ext uri="{FF2B5EF4-FFF2-40B4-BE49-F238E27FC236}">
                  <a16:creationId xmlns:a16="http://schemas.microsoft.com/office/drawing/2014/main" id="{A809E604-CCB6-4DEB-9D0D-C5EB29F6913D}"/>
                </a:ext>
              </a:extLst>
            </p:cNvPr>
            <p:cNvPicPr>
              <a:picLocks noChangeAspect="1"/>
            </p:cNvPicPr>
            <p:nvPr/>
          </p:nvPicPr>
          <p:blipFill>
            <a:blip r:embed="rId4"/>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251208783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95A8C-3BCE-43F2-A131-84C6CC1D18B2}"/>
              </a:ext>
            </a:extLst>
          </p:cNvPr>
          <p:cNvSpPr>
            <a:spLocks noGrp="1"/>
          </p:cNvSpPr>
          <p:nvPr>
            <p:ph type="title"/>
          </p:nvPr>
        </p:nvSpPr>
        <p:spPr>
          <a:xfrm>
            <a:off x="6585882" y="5456552"/>
            <a:ext cx="4805996" cy="1401448"/>
          </a:xfrm>
        </p:spPr>
        <p:txBody>
          <a:bodyPr vert="horz" lIns="91440" tIns="45720" rIns="91440" bIns="45720" rtlCol="0" anchor="t">
            <a:normAutofit/>
          </a:bodyPr>
          <a:lstStyle/>
          <a:p>
            <a:r>
              <a:rPr lang="en-US" dirty="0">
                <a:solidFill>
                  <a:srgbClr val="000000"/>
                </a:solidFill>
              </a:rPr>
              <a:t>Ce que nous </a:t>
            </a:r>
            <a:r>
              <a:rPr lang="en-US" dirty="0" err="1">
                <a:solidFill>
                  <a:srgbClr val="000000"/>
                </a:solidFill>
              </a:rPr>
              <a:t>faisons</a:t>
            </a:r>
            <a:endParaRPr lang="en-US" dirty="0">
              <a:solidFill>
                <a:srgbClr val="000000"/>
              </a:solidFill>
            </a:endParaRPr>
          </a:p>
        </p:txBody>
      </p:sp>
      <p:pic>
        <p:nvPicPr>
          <p:cNvPr id="4" name="Espace réservé du contenu 3">
            <a:extLst>
              <a:ext uri="{FF2B5EF4-FFF2-40B4-BE49-F238E27FC236}">
                <a16:creationId xmlns:a16="http://schemas.microsoft.com/office/drawing/2014/main" id="{55B47A51-9F10-4055-83FC-38288EFA87B8}"/>
              </a:ext>
            </a:extLst>
          </p:cNvPr>
          <p:cNvPicPr>
            <a:picLocks noGrp="1" noChangeAspect="1"/>
          </p:cNvPicPr>
          <p:nvPr>
            <p:ph idx="1"/>
          </p:nvPr>
        </p:nvPicPr>
        <p:blipFill rotWithShape="1">
          <a:blip r:embed="rId2">
            <a:alphaModFix/>
          </a:blip>
          <a:srcRect l="9952" r="1205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Rectangle 4">
            <a:extLst>
              <a:ext uri="{FF2B5EF4-FFF2-40B4-BE49-F238E27FC236}">
                <a16:creationId xmlns:a16="http://schemas.microsoft.com/office/drawing/2014/main" id="{BC4DED32-0380-4B91-9F47-FC969F51D34D}"/>
              </a:ext>
            </a:extLst>
          </p:cNvPr>
          <p:cNvSpPr/>
          <p:nvPr/>
        </p:nvSpPr>
        <p:spPr>
          <a:xfrm>
            <a:off x="6095999" y="373523"/>
            <a:ext cx="6096000" cy="2031325"/>
          </a:xfrm>
          <a:prstGeom prst="rect">
            <a:avLst/>
          </a:prstGeom>
        </p:spPr>
        <p:txBody>
          <a:bodyPr>
            <a:spAutoFit/>
          </a:bodyPr>
          <a:lstStyle/>
          <a:p>
            <a:r>
              <a:rPr lang="fr-FR" b="0" i="0" u="none" strike="noStrike" dirty="0">
                <a:solidFill>
                  <a:srgbClr val="000000"/>
                </a:solidFill>
                <a:effectLst/>
                <a:latin typeface="AvenirLTStd-Light"/>
              </a:rPr>
              <a:t>Qu'est ce qu'ArcGIS ?</a:t>
            </a:r>
            <a:endParaRPr lang="fr-FR" b="0" i="0" dirty="0">
              <a:solidFill>
                <a:srgbClr val="000000"/>
              </a:solidFill>
              <a:effectLst/>
              <a:latin typeface="AvenirLTStd-Light"/>
            </a:endParaRPr>
          </a:p>
          <a:p>
            <a:br>
              <a:rPr lang="fr-FR" dirty="0"/>
            </a:br>
            <a:r>
              <a:rPr lang="fr-FR" b="0" i="0" u="none" strike="noStrike" dirty="0">
                <a:solidFill>
                  <a:srgbClr val="000000"/>
                </a:solidFill>
                <a:effectLst/>
                <a:latin typeface="AvenirLTStd-Light"/>
              </a:rPr>
              <a:t>ArcGIS connecte les personnes avec des cartes, données et apps au travers de Systèmes d'Information Géographique (SIG).</a:t>
            </a:r>
            <a:br>
              <a:rPr lang="fr-FR" b="0" i="0" u="none" strike="noStrike" dirty="0">
                <a:solidFill>
                  <a:srgbClr val="000000"/>
                </a:solidFill>
                <a:effectLst/>
                <a:latin typeface="AvenirLTStd-Light"/>
              </a:rPr>
            </a:br>
            <a:br>
              <a:rPr lang="fr-FR" b="0" i="0" u="none" strike="noStrike" dirty="0">
                <a:solidFill>
                  <a:srgbClr val="000000"/>
                </a:solidFill>
                <a:effectLst/>
                <a:latin typeface="AvenirLTStd-Light"/>
              </a:rPr>
            </a:br>
            <a:r>
              <a:rPr lang="fr-FR" b="0" i="0" u="none" strike="noStrike" dirty="0">
                <a:solidFill>
                  <a:srgbClr val="000000"/>
                </a:solidFill>
                <a:effectLst/>
                <a:latin typeface="AvenirLTStd-Light"/>
              </a:rPr>
              <a:t>C'est une plateforme spatiale accessible à tous, partout et tout le temps.</a:t>
            </a:r>
            <a:endParaRPr lang="fr-FR" b="0" i="0" dirty="0">
              <a:solidFill>
                <a:srgbClr val="000000"/>
              </a:solidFill>
              <a:effectLst/>
              <a:latin typeface="AvenirLTStd-Light"/>
            </a:endParaRPr>
          </a:p>
        </p:txBody>
      </p:sp>
    </p:spTree>
    <p:extLst>
      <p:ext uri="{BB962C8B-B14F-4D97-AF65-F5344CB8AC3E}">
        <p14:creationId xmlns:p14="http://schemas.microsoft.com/office/powerpoint/2010/main" val="32419514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63A99-0122-4B74-B951-9A3D6B97A038}"/>
              </a:ext>
            </a:extLst>
          </p:cNvPr>
          <p:cNvSpPr>
            <a:spLocks noGrp="1"/>
          </p:cNvSpPr>
          <p:nvPr>
            <p:ph type="title"/>
          </p:nvPr>
        </p:nvSpPr>
        <p:spPr>
          <a:xfrm>
            <a:off x="648929" y="629266"/>
            <a:ext cx="3667039" cy="1676603"/>
          </a:xfrm>
        </p:spPr>
        <p:txBody>
          <a:bodyPr vert="horz" lIns="91440" tIns="45720" rIns="91440" bIns="45720" rtlCol="0" anchor="ctr">
            <a:normAutofit/>
          </a:bodyPr>
          <a:lstStyle/>
          <a:p>
            <a:pPr defTabSz="914400">
              <a:lnSpc>
                <a:spcPct val="90000"/>
              </a:lnSpc>
            </a:pPr>
            <a:r>
              <a:rPr lang="en-US" sz="4100" b="1" kern="1200">
                <a:solidFill>
                  <a:schemeClr val="tx1"/>
                </a:solidFill>
                <a:latin typeface="+mj-lt"/>
                <a:ea typeface="+mj-ea"/>
                <a:cs typeface="+mj-cs"/>
              </a:rPr>
              <a:t>Les composants de la carte</a:t>
            </a:r>
          </a:p>
        </p:txBody>
      </p:sp>
      <p:sp>
        <p:nvSpPr>
          <p:cNvPr id="3" name="Espace réservé du texte 2">
            <a:extLst>
              <a:ext uri="{FF2B5EF4-FFF2-40B4-BE49-F238E27FC236}">
                <a16:creationId xmlns:a16="http://schemas.microsoft.com/office/drawing/2014/main" id="{8D9F5002-B9DE-4A35-87B7-BCA445C75537}"/>
              </a:ext>
            </a:extLst>
          </p:cNvPr>
          <p:cNvSpPr>
            <a:spLocks noGrp="1"/>
          </p:cNvSpPr>
          <p:nvPr>
            <p:ph type="body" idx="1"/>
          </p:nvPr>
        </p:nvSpPr>
        <p:spPr>
          <a:xfrm>
            <a:off x="648930" y="2438400"/>
            <a:ext cx="3667037" cy="3785419"/>
          </a:xfrm>
        </p:spPr>
        <p:txBody>
          <a:bodyPr vert="horz" lIns="91440" tIns="45720" rIns="91440" bIns="45720" rtlCol="0">
            <a:normAutofit/>
          </a:bodyPr>
          <a:lstStyle/>
          <a:p>
            <a:pPr indent="-228600">
              <a:lnSpc>
                <a:spcPct val="90000"/>
              </a:lnSpc>
              <a:buFont typeface="Arial" panose="020B0604020202020204" pitchFamily="34" charset="0"/>
              <a:buChar char="•"/>
            </a:pPr>
            <a:r>
              <a:rPr lang="en-US" sz="1800" kern="1200">
                <a:solidFill>
                  <a:schemeClr val="tx1"/>
                </a:solidFill>
                <a:latin typeface="+mn-lt"/>
                <a:ea typeface="+mn-ea"/>
                <a:cs typeface="+mn-cs"/>
              </a:rPr>
              <a:t>Titre</a:t>
            </a:r>
          </a:p>
          <a:p>
            <a:pPr indent="-228600">
              <a:lnSpc>
                <a:spcPct val="90000"/>
              </a:lnSpc>
              <a:buFont typeface="Arial" panose="020B0604020202020204" pitchFamily="34" charset="0"/>
              <a:buChar char="•"/>
            </a:pPr>
            <a:endParaRPr lang="en-US" sz="1800" kern="1200">
              <a:solidFill>
                <a:schemeClr val="tx1"/>
              </a:solidFill>
              <a:latin typeface="+mn-lt"/>
              <a:ea typeface="+mn-ea"/>
              <a:cs typeface="+mn-cs"/>
            </a:endParaRPr>
          </a:p>
          <a:p>
            <a:pPr indent="-228600">
              <a:lnSpc>
                <a:spcPct val="90000"/>
              </a:lnSpc>
              <a:buFont typeface="Arial" panose="020B0604020202020204" pitchFamily="34" charset="0"/>
              <a:buChar char="•"/>
            </a:pPr>
            <a:r>
              <a:rPr lang="en-US" sz="1800" kern="1200">
                <a:solidFill>
                  <a:schemeClr val="tx1"/>
                </a:solidFill>
                <a:latin typeface="+mn-lt"/>
                <a:ea typeface="+mn-ea"/>
                <a:cs typeface="+mn-cs"/>
              </a:rPr>
              <a:t>Echelle</a:t>
            </a:r>
          </a:p>
          <a:p>
            <a:pPr indent="-228600">
              <a:lnSpc>
                <a:spcPct val="90000"/>
              </a:lnSpc>
              <a:buFont typeface="Arial" panose="020B0604020202020204" pitchFamily="34" charset="0"/>
              <a:buChar char="•"/>
            </a:pPr>
            <a:endParaRPr lang="en-US" sz="1800" kern="1200">
              <a:solidFill>
                <a:schemeClr val="tx1"/>
              </a:solidFill>
              <a:latin typeface="+mn-lt"/>
              <a:ea typeface="+mn-ea"/>
              <a:cs typeface="+mn-cs"/>
            </a:endParaRPr>
          </a:p>
          <a:p>
            <a:pPr indent="-228600">
              <a:lnSpc>
                <a:spcPct val="90000"/>
              </a:lnSpc>
              <a:buFont typeface="Arial" panose="020B0604020202020204" pitchFamily="34" charset="0"/>
              <a:buChar char="•"/>
            </a:pPr>
            <a:r>
              <a:rPr lang="en-US" sz="1800" kern="1200">
                <a:solidFill>
                  <a:schemeClr val="tx1"/>
                </a:solidFill>
                <a:latin typeface="+mn-lt"/>
                <a:ea typeface="+mn-ea"/>
                <a:cs typeface="+mn-cs"/>
              </a:rPr>
              <a:t>Flèche Nord</a:t>
            </a:r>
          </a:p>
          <a:p>
            <a:pPr indent="-228600">
              <a:lnSpc>
                <a:spcPct val="90000"/>
              </a:lnSpc>
              <a:buFont typeface="Arial" panose="020B0604020202020204" pitchFamily="34" charset="0"/>
              <a:buChar char="•"/>
            </a:pPr>
            <a:endParaRPr lang="en-US" sz="1800" kern="1200">
              <a:solidFill>
                <a:schemeClr val="tx1"/>
              </a:solidFill>
              <a:latin typeface="+mn-lt"/>
              <a:ea typeface="+mn-ea"/>
              <a:cs typeface="+mn-cs"/>
            </a:endParaRPr>
          </a:p>
          <a:p>
            <a:pPr indent="-228600">
              <a:lnSpc>
                <a:spcPct val="90000"/>
              </a:lnSpc>
              <a:buFont typeface="Arial" panose="020B0604020202020204" pitchFamily="34" charset="0"/>
              <a:buChar char="•"/>
            </a:pPr>
            <a:r>
              <a:rPr lang="en-US" sz="1800" kern="1200">
                <a:solidFill>
                  <a:schemeClr val="tx1"/>
                </a:solidFill>
                <a:latin typeface="+mn-lt"/>
                <a:ea typeface="+mn-ea"/>
                <a:cs typeface="+mn-cs"/>
              </a:rPr>
              <a:t>Légende</a:t>
            </a:r>
          </a:p>
          <a:p>
            <a:pPr indent="-228600">
              <a:lnSpc>
                <a:spcPct val="90000"/>
              </a:lnSpc>
              <a:buFont typeface="Arial" panose="020B0604020202020204" pitchFamily="34" charset="0"/>
              <a:buChar char="•"/>
            </a:pPr>
            <a:endParaRPr lang="en-US" sz="1800" kern="1200">
              <a:solidFill>
                <a:schemeClr val="tx1"/>
              </a:solidFill>
              <a:latin typeface="+mn-lt"/>
              <a:ea typeface="+mn-ea"/>
              <a:cs typeface="+mn-cs"/>
            </a:endParaRPr>
          </a:p>
          <a:p>
            <a:pPr indent="-228600">
              <a:lnSpc>
                <a:spcPct val="90000"/>
              </a:lnSpc>
              <a:buFont typeface="Arial" panose="020B0604020202020204" pitchFamily="34" charset="0"/>
              <a:buChar char="•"/>
            </a:pPr>
            <a:r>
              <a:rPr lang="en-US" sz="1800" kern="1200">
                <a:solidFill>
                  <a:schemeClr val="tx1"/>
                </a:solidFill>
                <a:latin typeface="+mn-lt"/>
                <a:ea typeface="+mn-ea"/>
                <a:cs typeface="+mn-cs"/>
              </a:rPr>
              <a:t>Source</a:t>
            </a:r>
          </a:p>
        </p:txBody>
      </p:sp>
      <p:pic>
        <p:nvPicPr>
          <p:cNvPr id="7" name="Image 6">
            <a:extLst>
              <a:ext uri="{FF2B5EF4-FFF2-40B4-BE49-F238E27FC236}">
                <a16:creationId xmlns:a16="http://schemas.microsoft.com/office/drawing/2014/main" id="{5C2682D1-3204-42CC-8C92-A889B42516CE}"/>
              </a:ext>
            </a:extLst>
          </p:cNvPr>
          <p:cNvPicPr>
            <a:picLocks noChangeAspect="1"/>
          </p:cNvPicPr>
          <p:nvPr/>
        </p:nvPicPr>
        <p:blipFill>
          <a:blip r:embed="rId2"/>
          <a:stretch>
            <a:fillRect/>
          </a:stretch>
        </p:blipFill>
        <p:spPr>
          <a:xfrm>
            <a:off x="4376449" y="971615"/>
            <a:ext cx="7760309" cy="4863127"/>
          </a:xfrm>
          <a:prstGeom prst="rect">
            <a:avLst/>
          </a:prstGeom>
        </p:spPr>
      </p:pic>
      <p:cxnSp>
        <p:nvCxnSpPr>
          <p:cNvPr id="8" name="Connecteur droit avec flèche 7">
            <a:extLst>
              <a:ext uri="{FF2B5EF4-FFF2-40B4-BE49-F238E27FC236}">
                <a16:creationId xmlns:a16="http://schemas.microsoft.com/office/drawing/2014/main" id="{B09B8D2F-C00C-4581-9D3E-6E448C4FC0B7}"/>
              </a:ext>
            </a:extLst>
          </p:cNvPr>
          <p:cNvCxnSpPr>
            <a:cxnSpLocks/>
          </p:cNvCxnSpPr>
          <p:nvPr/>
        </p:nvCxnSpPr>
        <p:spPr bwMode="auto">
          <a:xfrm>
            <a:off x="2256759" y="2593177"/>
            <a:ext cx="2738568" cy="2695516"/>
          </a:xfrm>
          <a:prstGeom prst="straightConnector1">
            <a:avLst/>
          </a:prstGeom>
          <a:noFill/>
          <a:ln w="28575" cap="flat" cmpd="sng" algn="ctr">
            <a:solidFill>
              <a:srgbClr val="FF0000"/>
            </a:solidFill>
            <a:prstDash val="solid"/>
            <a:round/>
            <a:headEnd type="none" w="med" len="med"/>
            <a:tailEnd type="triangle"/>
          </a:ln>
          <a:effectLst/>
        </p:spPr>
      </p:cxnSp>
      <p:cxnSp>
        <p:nvCxnSpPr>
          <p:cNvPr id="9" name="Connecteur droit avec flèche 8">
            <a:extLst>
              <a:ext uri="{FF2B5EF4-FFF2-40B4-BE49-F238E27FC236}">
                <a16:creationId xmlns:a16="http://schemas.microsoft.com/office/drawing/2014/main" id="{BDB37F59-4432-4BF2-BB18-8A4630F55A69}"/>
              </a:ext>
            </a:extLst>
          </p:cNvPr>
          <p:cNvCxnSpPr>
            <a:cxnSpLocks/>
          </p:cNvCxnSpPr>
          <p:nvPr/>
        </p:nvCxnSpPr>
        <p:spPr bwMode="auto">
          <a:xfrm>
            <a:off x="2464669" y="5222428"/>
            <a:ext cx="8108988" cy="66265"/>
          </a:xfrm>
          <a:prstGeom prst="straightConnector1">
            <a:avLst/>
          </a:prstGeom>
          <a:noFill/>
          <a:ln w="28575" cap="flat" cmpd="sng" algn="ctr">
            <a:solidFill>
              <a:srgbClr val="FF0000"/>
            </a:solidFill>
            <a:prstDash val="solid"/>
            <a:round/>
            <a:headEnd type="none" w="med" len="med"/>
            <a:tailEnd type="triangle"/>
          </a:ln>
          <a:effectLst/>
        </p:spPr>
      </p:cxnSp>
      <p:cxnSp>
        <p:nvCxnSpPr>
          <p:cNvPr id="10" name="Connecteur droit avec flèche 9">
            <a:extLst>
              <a:ext uri="{FF2B5EF4-FFF2-40B4-BE49-F238E27FC236}">
                <a16:creationId xmlns:a16="http://schemas.microsoft.com/office/drawing/2014/main" id="{AE7E8E36-DDEF-4A74-9A1D-BBBC24EFD23B}"/>
              </a:ext>
            </a:extLst>
          </p:cNvPr>
          <p:cNvCxnSpPr>
            <a:cxnSpLocks/>
          </p:cNvCxnSpPr>
          <p:nvPr/>
        </p:nvCxnSpPr>
        <p:spPr bwMode="auto">
          <a:xfrm>
            <a:off x="2365829" y="3238069"/>
            <a:ext cx="8207828" cy="1355045"/>
          </a:xfrm>
          <a:prstGeom prst="straightConnector1">
            <a:avLst/>
          </a:prstGeom>
          <a:noFill/>
          <a:ln w="28575" cap="flat" cmpd="sng" algn="ctr">
            <a:solidFill>
              <a:srgbClr val="FF0000"/>
            </a:solidFill>
            <a:prstDash val="solid"/>
            <a:round/>
            <a:headEnd type="none" w="med" len="med"/>
            <a:tailEnd type="triangle"/>
          </a:ln>
          <a:effectLst/>
        </p:spPr>
      </p:cxnSp>
      <p:cxnSp>
        <p:nvCxnSpPr>
          <p:cNvPr id="11" name="Connecteur droit avec flèche 10">
            <a:extLst>
              <a:ext uri="{FF2B5EF4-FFF2-40B4-BE49-F238E27FC236}">
                <a16:creationId xmlns:a16="http://schemas.microsoft.com/office/drawing/2014/main" id="{CC35595E-C139-4729-829B-C20CB95C86F3}"/>
              </a:ext>
            </a:extLst>
          </p:cNvPr>
          <p:cNvCxnSpPr>
            <a:cxnSpLocks/>
          </p:cNvCxnSpPr>
          <p:nvPr/>
        </p:nvCxnSpPr>
        <p:spPr bwMode="auto">
          <a:xfrm>
            <a:off x="2365829" y="3927432"/>
            <a:ext cx="9318171" cy="1301445"/>
          </a:xfrm>
          <a:prstGeom prst="straightConnector1">
            <a:avLst/>
          </a:prstGeom>
          <a:noFill/>
          <a:ln w="28575" cap="flat" cmpd="sng" algn="ctr">
            <a:solidFill>
              <a:srgbClr val="FF0000"/>
            </a:solidFill>
            <a:prstDash val="solid"/>
            <a:round/>
            <a:headEnd type="none" w="med" len="med"/>
            <a:tailEnd type="triangle"/>
          </a:ln>
          <a:effectLst/>
        </p:spPr>
      </p:cxnSp>
      <p:cxnSp>
        <p:nvCxnSpPr>
          <p:cNvPr id="12" name="Connecteur droit avec flèche 11">
            <a:extLst>
              <a:ext uri="{FF2B5EF4-FFF2-40B4-BE49-F238E27FC236}">
                <a16:creationId xmlns:a16="http://schemas.microsoft.com/office/drawing/2014/main" id="{7B2F8E58-EC09-4939-9070-88198F2ADDA2}"/>
              </a:ext>
            </a:extLst>
          </p:cNvPr>
          <p:cNvCxnSpPr>
            <a:cxnSpLocks/>
          </p:cNvCxnSpPr>
          <p:nvPr/>
        </p:nvCxnSpPr>
        <p:spPr bwMode="auto">
          <a:xfrm flipV="1">
            <a:off x="2365829" y="2561771"/>
            <a:ext cx="8193314" cy="2031343"/>
          </a:xfrm>
          <a:prstGeom prst="straightConnector1">
            <a:avLst/>
          </a:prstGeom>
          <a:noFill/>
          <a:ln w="28575" cap="flat" cmpd="sng" algn="ctr">
            <a:solidFill>
              <a:srgbClr val="FF0000"/>
            </a:solidFill>
            <a:prstDash val="solid"/>
            <a:round/>
            <a:headEnd type="none" w="med" len="med"/>
            <a:tailEnd type="triangle"/>
          </a:ln>
          <a:effectLst/>
        </p:spPr>
      </p:cxnSp>
      <p:sp>
        <p:nvSpPr>
          <p:cNvPr id="13" name="Rectangle 12">
            <a:extLst>
              <a:ext uri="{FF2B5EF4-FFF2-40B4-BE49-F238E27FC236}">
                <a16:creationId xmlns:a16="http://schemas.microsoft.com/office/drawing/2014/main" id="{1B8115FD-6BC9-468F-AC63-AFC7F7A40F3A}"/>
              </a:ext>
            </a:extLst>
          </p:cNvPr>
          <p:cNvSpPr/>
          <p:nvPr/>
        </p:nvSpPr>
        <p:spPr>
          <a:xfrm>
            <a:off x="4376448" y="5288693"/>
            <a:ext cx="5589373" cy="276999"/>
          </a:xfrm>
          <a:prstGeom prst="rect">
            <a:avLst/>
          </a:prstGeom>
        </p:spPr>
        <p:txBody>
          <a:bodyPr wrap="square">
            <a:spAutoFit/>
          </a:bodyPr>
          <a:lstStyle/>
          <a:p>
            <a:r>
              <a:rPr lang="fr-FR" sz="1200" dirty="0">
                <a:solidFill>
                  <a:srgbClr val="000000"/>
                </a:solidFill>
              </a:rPr>
              <a:t>Carte de la densité de population de l'Occitanie</a:t>
            </a:r>
          </a:p>
        </p:txBody>
      </p:sp>
    </p:spTree>
    <p:extLst>
      <p:ext uri="{BB962C8B-B14F-4D97-AF65-F5344CB8AC3E}">
        <p14:creationId xmlns:p14="http://schemas.microsoft.com/office/powerpoint/2010/main" val="739256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33CFC4F-AD5E-4C97-A5F0-F9D2D26D5813}"/>
              </a:ext>
            </a:extLst>
          </p:cNvPr>
          <p:cNvSpPr>
            <a:spLocks noGrp="1"/>
          </p:cNvSpPr>
          <p:nvPr>
            <p:ph type="title"/>
          </p:nvPr>
        </p:nvSpPr>
        <p:spPr>
          <a:xfrm>
            <a:off x="640079" y="2053641"/>
            <a:ext cx="3669161" cy="2760098"/>
          </a:xfrm>
        </p:spPr>
        <p:txBody>
          <a:bodyPr vert="horz" lIns="91440" tIns="45720" rIns="91440" bIns="45720" rtlCol="0" anchor="ctr">
            <a:normAutofit/>
          </a:bodyPr>
          <a:lstStyle/>
          <a:p>
            <a:pPr defTabSz="914400">
              <a:lnSpc>
                <a:spcPct val="90000"/>
              </a:lnSpc>
            </a:pPr>
            <a:r>
              <a:rPr lang="en-US" sz="4400" kern="1200">
                <a:solidFill>
                  <a:srgbClr val="FFFFFF"/>
                </a:solidFill>
                <a:latin typeface="+mj-lt"/>
                <a:ea typeface="+mj-ea"/>
                <a:cs typeface="+mj-cs"/>
              </a:rPr>
              <a:t>Le titre</a:t>
            </a:r>
          </a:p>
        </p:txBody>
      </p:sp>
      <p:sp>
        <p:nvSpPr>
          <p:cNvPr id="3" name="Espace réservé du texte 2">
            <a:extLst>
              <a:ext uri="{FF2B5EF4-FFF2-40B4-BE49-F238E27FC236}">
                <a16:creationId xmlns:a16="http://schemas.microsoft.com/office/drawing/2014/main" id="{30A621A0-92A5-4ACE-8FA9-24F81DE6C054}"/>
              </a:ext>
            </a:extLst>
          </p:cNvPr>
          <p:cNvSpPr>
            <a:spLocks noGrp="1"/>
          </p:cNvSpPr>
          <p:nvPr>
            <p:ph type="body" idx="1"/>
          </p:nvPr>
        </p:nvSpPr>
        <p:spPr>
          <a:xfrm>
            <a:off x="6090574" y="801866"/>
            <a:ext cx="5306084" cy="5230634"/>
          </a:xfrm>
        </p:spPr>
        <p:txBody>
          <a:bodyPr vert="horz" lIns="91440" tIns="45720" rIns="91440" bIns="45720" rtlCol="0" anchor="ctr">
            <a:normAutofit/>
          </a:bodyPr>
          <a:lstStyle/>
          <a:p>
            <a:pPr marL="285750" indent="-228600">
              <a:lnSpc>
                <a:spcPct val="90000"/>
              </a:lnSpc>
              <a:buFont typeface="Arial" panose="020B0604020202020204" pitchFamily="34" charset="0"/>
              <a:buChar char="•"/>
            </a:pPr>
            <a:r>
              <a:rPr lang="en-US" sz="2400" kern="1200">
                <a:solidFill>
                  <a:srgbClr val="000000"/>
                </a:solidFill>
                <a:latin typeface="+mn-lt"/>
                <a:ea typeface="+mn-ea"/>
                <a:cs typeface="+mn-cs"/>
              </a:rPr>
              <a:t>C’est la première chose que verra le lecteur</a:t>
            </a:r>
          </a:p>
          <a:p>
            <a:pPr marL="285750" indent="-228600">
              <a:lnSpc>
                <a:spcPct val="90000"/>
              </a:lnSpc>
              <a:buFont typeface="Arial" panose="020B0604020202020204" pitchFamily="34" charset="0"/>
              <a:buChar char="•"/>
            </a:pPr>
            <a:endParaRPr lang="en-US" sz="2400" kern="120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a:solidFill>
                  <a:srgbClr val="000000"/>
                </a:solidFill>
                <a:latin typeface="+mn-lt"/>
                <a:ea typeface="+mn-ea"/>
                <a:cs typeface="+mn-cs"/>
              </a:rPr>
              <a:t>Définir le sujet</a:t>
            </a:r>
          </a:p>
          <a:p>
            <a:pPr marL="285750" indent="-228600">
              <a:lnSpc>
                <a:spcPct val="90000"/>
              </a:lnSpc>
              <a:buFont typeface="Arial" panose="020B0604020202020204" pitchFamily="34" charset="0"/>
              <a:buChar char="•"/>
            </a:pPr>
            <a:endParaRPr lang="en-US" sz="2400" kern="120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a:solidFill>
                  <a:srgbClr val="000000"/>
                </a:solidFill>
                <a:latin typeface="+mn-lt"/>
                <a:ea typeface="+mn-ea"/>
                <a:cs typeface="+mn-cs"/>
              </a:rPr>
              <a:t>Aide à comprendre ce qui est représenté</a:t>
            </a:r>
          </a:p>
          <a:p>
            <a:pPr marL="285750" indent="-228600">
              <a:lnSpc>
                <a:spcPct val="90000"/>
              </a:lnSpc>
              <a:buFont typeface="Arial" panose="020B0604020202020204" pitchFamily="34" charset="0"/>
              <a:buChar char="•"/>
            </a:pPr>
            <a:endParaRPr lang="en-US" sz="2400" kern="120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a:solidFill>
                  <a:srgbClr val="000000"/>
                </a:solidFill>
                <a:latin typeface="+mn-lt"/>
                <a:ea typeface="+mn-ea"/>
                <a:cs typeface="+mn-cs"/>
              </a:rPr>
              <a:t>Comparable à un titre d’article de journal</a:t>
            </a:r>
          </a:p>
          <a:p>
            <a:pPr marL="285750" indent="-228600">
              <a:lnSpc>
                <a:spcPct val="90000"/>
              </a:lnSpc>
              <a:buFont typeface="Arial" panose="020B0604020202020204" pitchFamily="34" charset="0"/>
              <a:buChar char="•"/>
            </a:pPr>
            <a:endParaRPr lang="en-US" sz="2400" kern="120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a:solidFill>
                  <a:srgbClr val="000000"/>
                </a:solidFill>
                <a:latin typeface="+mn-lt"/>
                <a:ea typeface="+mn-ea"/>
                <a:cs typeface="+mn-cs"/>
              </a:rPr>
              <a:t>Il doit être court tout en donnant une première idée du sujet </a:t>
            </a:r>
          </a:p>
        </p:txBody>
      </p:sp>
      <p:grpSp>
        <p:nvGrpSpPr>
          <p:cNvPr id="10" name="Groupe 9">
            <a:extLst>
              <a:ext uri="{FF2B5EF4-FFF2-40B4-BE49-F238E27FC236}">
                <a16:creationId xmlns:a16="http://schemas.microsoft.com/office/drawing/2014/main" id="{55B2EBC0-36F2-44E7-8220-8836E4E8FA0F}"/>
              </a:ext>
            </a:extLst>
          </p:cNvPr>
          <p:cNvGrpSpPr/>
          <p:nvPr/>
        </p:nvGrpSpPr>
        <p:grpSpPr>
          <a:xfrm>
            <a:off x="8520000" y="6534184"/>
            <a:ext cx="3672000" cy="324000"/>
            <a:chOff x="7455164" y="6353820"/>
            <a:chExt cx="3687045" cy="327318"/>
          </a:xfrm>
        </p:grpSpPr>
        <p:pic>
          <p:nvPicPr>
            <p:cNvPr id="12" name="Image 11">
              <a:extLst>
                <a:ext uri="{FF2B5EF4-FFF2-40B4-BE49-F238E27FC236}">
                  <a16:creationId xmlns:a16="http://schemas.microsoft.com/office/drawing/2014/main" id="{71EC0017-3A46-4547-B136-0F2146558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5" name="ZoneTexte 14">
              <a:extLst>
                <a:ext uri="{FF2B5EF4-FFF2-40B4-BE49-F238E27FC236}">
                  <a16:creationId xmlns:a16="http://schemas.microsoft.com/office/drawing/2014/main" id="{2E4C5401-DABE-4875-97C1-B84E49433EDC}"/>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6" name="Image 15">
              <a:extLst>
                <a:ext uri="{FF2B5EF4-FFF2-40B4-BE49-F238E27FC236}">
                  <a16:creationId xmlns:a16="http://schemas.microsoft.com/office/drawing/2014/main" id="{7748D020-C4AC-49F2-809B-9F8F0544C54F}"/>
                </a:ext>
              </a:extLst>
            </p:cNvPr>
            <p:cNvPicPr>
              <a:picLocks noChangeAspect="1"/>
            </p:cNvPicPr>
            <p:nvPr/>
          </p:nvPicPr>
          <p:blipFill>
            <a:blip r:embed="rId4"/>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351298328"/>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33CFC4F-AD5E-4C97-A5F0-F9D2D26D5813}"/>
              </a:ext>
            </a:extLst>
          </p:cNvPr>
          <p:cNvSpPr>
            <a:spLocks noGrp="1"/>
          </p:cNvSpPr>
          <p:nvPr>
            <p:ph type="title"/>
          </p:nvPr>
        </p:nvSpPr>
        <p:spPr>
          <a:xfrm>
            <a:off x="640079" y="2053641"/>
            <a:ext cx="3669161" cy="2760098"/>
          </a:xfrm>
        </p:spPr>
        <p:txBody>
          <a:bodyPr vert="horz" lIns="91440" tIns="45720" rIns="91440" bIns="45720" rtlCol="0" anchor="ctr">
            <a:normAutofit/>
          </a:bodyPr>
          <a:lstStyle/>
          <a:p>
            <a:pPr defTabSz="914400">
              <a:lnSpc>
                <a:spcPct val="90000"/>
              </a:lnSpc>
            </a:pPr>
            <a:r>
              <a:rPr lang="en-US" sz="4400" kern="1200">
                <a:solidFill>
                  <a:srgbClr val="FFFFFF"/>
                </a:solidFill>
                <a:latin typeface="+mj-lt"/>
                <a:ea typeface="+mj-ea"/>
                <a:cs typeface="+mj-cs"/>
              </a:rPr>
              <a:t>L’échelle</a:t>
            </a:r>
            <a:endParaRPr lang="en-US" sz="44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0A621A0-92A5-4ACE-8FA9-24F81DE6C054}"/>
              </a:ext>
            </a:extLst>
          </p:cNvPr>
          <p:cNvSpPr>
            <a:spLocks noGrp="1"/>
          </p:cNvSpPr>
          <p:nvPr>
            <p:ph type="body" idx="1"/>
          </p:nvPr>
        </p:nvSpPr>
        <p:spPr>
          <a:xfrm>
            <a:off x="6090574" y="801866"/>
            <a:ext cx="5306084" cy="5230634"/>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000" kern="1200" dirty="0" err="1">
                <a:solidFill>
                  <a:srgbClr val="000000"/>
                </a:solidFill>
                <a:latin typeface="+mn-lt"/>
                <a:ea typeface="+mn-ea"/>
                <a:cs typeface="+mn-cs"/>
              </a:rPr>
              <a:t>L'</a:t>
            </a:r>
            <a:r>
              <a:rPr lang="en-US" sz="2000" b="1" kern="1200" dirty="0" err="1">
                <a:solidFill>
                  <a:srgbClr val="000000"/>
                </a:solidFill>
                <a:latin typeface="+mn-lt"/>
                <a:ea typeface="+mn-ea"/>
                <a:cs typeface="+mn-cs"/>
              </a:rPr>
              <a:t>échelle</a:t>
            </a:r>
            <a:r>
              <a:rPr lang="en-US" sz="2000" b="1" kern="1200" dirty="0">
                <a:solidFill>
                  <a:srgbClr val="000000"/>
                </a:solidFill>
                <a:latin typeface="+mn-lt"/>
                <a:ea typeface="+mn-ea"/>
                <a:cs typeface="+mn-cs"/>
              </a:rPr>
              <a:t> </a:t>
            </a:r>
            <a:r>
              <a:rPr lang="en-US" sz="2000" b="1" kern="1200" dirty="0" err="1">
                <a:solidFill>
                  <a:srgbClr val="000000"/>
                </a:solidFill>
                <a:latin typeface="+mn-lt"/>
                <a:ea typeface="+mn-ea"/>
                <a:cs typeface="+mn-cs"/>
              </a:rPr>
              <a:t>d'une</a:t>
            </a:r>
            <a:r>
              <a:rPr lang="en-US" sz="2000" b="1" kern="1200" dirty="0">
                <a:solidFill>
                  <a:srgbClr val="000000"/>
                </a:solidFill>
                <a:latin typeface="+mn-lt"/>
                <a:ea typeface="+mn-ea"/>
                <a:cs typeface="+mn-cs"/>
              </a:rPr>
              <a:t> carte</a:t>
            </a:r>
            <a:r>
              <a:rPr lang="en-US" sz="2000" kern="1200" dirty="0">
                <a:solidFill>
                  <a:srgbClr val="000000"/>
                </a:solidFill>
                <a:latin typeface="+mn-lt"/>
                <a:ea typeface="+mn-ea"/>
                <a:cs typeface="+mn-cs"/>
              </a:rPr>
              <a:t> </a:t>
            </a:r>
            <a:r>
              <a:rPr lang="en-US" sz="2000" kern="1200" dirty="0" err="1">
                <a:solidFill>
                  <a:srgbClr val="000000"/>
                </a:solidFill>
                <a:latin typeface="+mn-lt"/>
                <a:ea typeface="+mn-ea"/>
                <a:cs typeface="+mn-cs"/>
              </a:rPr>
              <a:t>est</a:t>
            </a:r>
            <a:r>
              <a:rPr lang="en-US" sz="2000" kern="1200" dirty="0">
                <a:solidFill>
                  <a:srgbClr val="000000"/>
                </a:solidFill>
                <a:latin typeface="+mn-lt"/>
                <a:ea typeface="+mn-ea"/>
                <a:cs typeface="+mn-cs"/>
              </a:rPr>
              <a:t> le rapport </a:t>
            </a:r>
            <a:r>
              <a:rPr lang="en-US" sz="2000" kern="1200" dirty="0" err="1">
                <a:solidFill>
                  <a:srgbClr val="000000"/>
                </a:solidFill>
                <a:latin typeface="+mn-lt"/>
                <a:ea typeface="+mn-ea"/>
                <a:cs typeface="+mn-cs"/>
              </a:rPr>
              <a:t>mathématique</a:t>
            </a:r>
            <a:r>
              <a:rPr lang="en-US" sz="2000" kern="1200" dirty="0">
                <a:solidFill>
                  <a:srgbClr val="000000"/>
                </a:solidFill>
                <a:latin typeface="+mn-lt"/>
                <a:ea typeface="+mn-ea"/>
                <a:cs typeface="+mn-cs"/>
              </a:rPr>
              <a:t> entre </a:t>
            </a:r>
            <a:r>
              <a:rPr lang="en-US" sz="2000" kern="1200" dirty="0" err="1">
                <a:solidFill>
                  <a:srgbClr val="000000"/>
                </a:solidFill>
                <a:latin typeface="+mn-lt"/>
                <a:ea typeface="+mn-ea"/>
                <a:cs typeface="+mn-cs"/>
              </a:rPr>
              <a:t>une</a:t>
            </a:r>
            <a:r>
              <a:rPr lang="en-US" sz="2000" kern="1200" dirty="0">
                <a:solidFill>
                  <a:srgbClr val="000000"/>
                </a:solidFill>
                <a:latin typeface="+mn-lt"/>
                <a:ea typeface="+mn-ea"/>
                <a:cs typeface="+mn-cs"/>
              </a:rPr>
              <a:t> longueur sur la </a:t>
            </a:r>
            <a:r>
              <a:rPr lang="en-US" sz="2000" kern="1200" dirty="0">
                <a:solidFill>
                  <a:srgbClr val="000000"/>
                </a:solidFill>
                <a:latin typeface="+mn-lt"/>
                <a:ea typeface="+mn-ea"/>
                <a:cs typeface="+mn-cs"/>
                <a:hlinkClick r:id="rId3" tooltip="Carte (géographie)"/>
              </a:rPr>
              <a:t>carte</a:t>
            </a:r>
            <a:r>
              <a:rPr lang="en-US" sz="2000" kern="1200" dirty="0">
                <a:solidFill>
                  <a:srgbClr val="000000"/>
                </a:solidFill>
                <a:latin typeface="+mn-lt"/>
                <a:ea typeface="+mn-ea"/>
                <a:cs typeface="+mn-cs"/>
              </a:rPr>
              <a:t> et la longueur </a:t>
            </a:r>
            <a:r>
              <a:rPr lang="en-US" sz="2000" kern="1200" dirty="0" err="1">
                <a:solidFill>
                  <a:srgbClr val="000000"/>
                </a:solidFill>
                <a:latin typeface="+mn-lt"/>
                <a:ea typeface="+mn-ea"/>
                <a:cs typeface="+mn-cs"/>
              </a:rPr>
              <a:t>réelle</a:t>
            </a:r>
            <a:r>
              <a:rPr lang="en-US" sz="2000" kern="1200" dirty="0">
                <a:solidFill>
                  <a:srgbClr val="000000"/>
                </a:solidFill>
                <a:latin typeface="+mn-lt"/>
                <a:ea typeface="+mn-ea"/>
                <a:cs typeface="+mn-cs"/>
              </a:rPr>
              <a:t> sur le terrain. </a:t>
            </a:r>
          </a:p>
          <a:p>
            <a:pPr indent="-228600">
              <a:lnSpc>
                <a:spcPct val="90000"/>
              </a:lnSpc>
              <a:buFont typeface="Arial" panose="020B0604020202020204" pitchFamily="34" charset="0"/>
              <a:buChar char="•"/>
            </a:pPr>
            <a:endParaRPr lang="en-US" sz="2000" kern="1200" dirty="0">
              <a:solidFill>
                <a:srgbClr val="000000"/>
              </a:solidFill>
              <a:latin typeface="+mn-lt"/>
              <a:ea typeface="+mn-ea"/>
              <a:cs typeface="+mn-cs"/>
            </a:endParaRPr>
          </a:p>
          <a:p>
            <a:pPr indent="-228600">
              <a:lnSpc>
                <a:spcPct val="90000"/>
              </a:lnSpc>
              <a:buFont typeface="Arial" panose="020B0604020202020204" pitchFamily="34" charset="0"/>
              <a:buChar char="•"/>
            </a:pPr>
            <a:r>
              <a:rPr lang="en-US" sz="2000" kern="1200" dirty="0">
                <a:solidFill>
                  <a:srgbClr val="000000"/>
                </a:solidFill>
                <a:latin typeface="+mn-lt"/>
                <a:ea typeface="+mn-ea"/>
                <a:cs typeface="+mn-cs"/>
              </a:rPr>
              <a:t>Elle </a:t>
            </a:r>
            <a:r>
              <a:rPr lang="en-US" sz="2000" kern="1200" dirty="0" err="1">
                <a:solidFill>
                  <a:srgbClr val="000000"/>
                </a:solidFill>
                <a:latin typeface="+mn-lt"/>
                <a:ea typeface="+mn-ea"/>
                <a:cs typeface="+mn-cs"/>
              </a:rPr>
              <a:t>s'exprime</a:t>
            </a:r>
            <a:r>
              <a:rPr lang="en-US" sz="2000" kern="1200" dirty="0">
                <a:solidFill>
                  <a:srgbClr val="000000"/>
                </a:solidFill>
                <a:latin typeface="+mn-lt"/>
                <a:ea typeface="+mn-ea"/>
                <a:cs typeface="+mn-cs"/>
              </a:rPr>
              <a:t> par </a:t>
            </a:r>
            <a:r>
              <a:rPr lang="en-US" sz="2000" kern="1200" dirty="0" err="1">
                <a:solidFill>
                  <a:srgbClr val="000000"/>
                </a:solidFill>
                <a:latin typeface="+mn-lt"/>
                <a:ea typeface="+mn-ea"/>
                <a:cs typeface="+mn-cs"/>
              </a:rPr>
              <a:t>une</a:t>
            </a:r>
            <a:r>
              <a:rPr lang="en-US" sz="2000" kern="1200" dirty="0">
                <a:solidFill>
                  <a:srgbClr val="000000"/>
                </a:solidFill>
                <a:latin typeface="+mn-lt"/>
                <a:ea typeface="+mn-ea"/>
                <a:cs typeface="+mn-cs"/>
              </a:rPr>
              <a:t> </a:t>
            </a:r>
            <a:r>
              <a:rPr lang="en-US" sz="2000" kern="1200" dirty="0">
                <a:solidFill>
                  <a:srgbClr val="000000"/>
                </a:solidFill>
                <a:latin typeface="+mn-lt"/>
                <a:ea typeface="+mn-ea"/>
                <a:cs typeface="+mn-cs"/>
                <a:hlinkClick r:id="rId4" tooltip="Fraction"/>
              </a:rPr>
              <a:t>fraction</a:t>
            </a:r>
            <a:r>
              <a:rPr lang="en-US" sz="2000" kern="1200" dirty="0">
                <a:solidFill>
                  <a:srgbClr val="000000"/>
                </a:solidFill>
                <a:latin typeface="+mn-lt"/>
                <a:ea typeface="+mn-ea"/>
                <a:cs typeface="+mn-cs"/>
              </a:rPr>
              <a:t> </a:t>
            </a:r>
            <a:r>
              <a:rPr lang="en-US" sz="2000" kern="1200" dirty="0" err="1">
                <a:solidFill>
                  <a:srgbClr val="000000"/>
                </a:solidFill>
                <a:latin typeface="+mn-lt"/>
                <a:ea typeface="+mn-ea"/>
                <a:cs typeface="+mn-cs"/>
              </a:rPr>
              <a:t>où</a:t>
            </a:r>
            <a:r>
              <a:rPr lang="en-US" sz="2000" kern="1200" dirty="0">
                <a:solidFill>
                  <a:srgbClr val="000000"/>
                </a:solidFill>
                <a:latin typeface="+mn-lt"/>
                <a:ea typeface="+mn-ea"/>
                <a:cs typeface="+mn-cs"/>
              </a:rPr>
              <a:t> le </a:t>
            </a:r>
            <a:r>
              <a:rPr lang="en-US" sz="2000" kern="1200" dirty="0" err="1">
                <a:solidFill>
                  <a:srgbClr val="000000"/>
                </a:solidFill>
                <a:latin typeface="+mn-lt"/>
                <a:ea typeface="+mn-ea"/>
                <a:cs typeface="+mn-cs"/>
                <a:hlinkClick r:id="rId5" tooltip="Numérateur"/>
              </a:rPr>
              <a:t>numérateur</a:t>
            </a:r>
            <a:r>
              <a:rPr lang="en-US" sz="2000" kern="1200" dirty="0">
                <a:solidFill>
                  <a:srgbClr val="000000"/>
                </a:solidFill>
                <a:latin typeface="+mn-lt"/>
                <a:ea typeface="+mn-ea"/>
                <a:cs typeface="+mn-cs"/>
              </a:rPr>
              <a:t> </a:t>
            </a:r>
            <a:r>
              <a:rPr lang="en-US" sz="2000" kern="1200" dirty="0" err="1">
                <a:solidFill>
                  <a:srgbClr val="000000"/>
                </a:solidFill>
                <a:latin typeface="+mn-lt"/>
                <a:ea typeface="+mn-ea"/>
                <a:cs typeface="+mn-cs"/>
              </a:rPr>
              <a:t>représente</a:t>
            </a:r>
            <a:r>
              <a:rPr lang="en-US" sz="2000" kern="1200" dirty="0">
                <a:solidFill>
                  <a:srgbClr val="000000"/>
                </a:solidFill>
                <a:latin typeface="+mn-lt"/>
                <a:ea typeface="+mn-ea"/>
                <a:cs typeface="+mn-cs"/>
              </a:rPr>
              <a:t> la longueur sur la carte et le </a:t>
            </a:r>
            <a:r>
              <a:rPr lang="en-US" sz="2000" kern="1200" dirty="0" err="1">
                <a:solidFill>
                  <a:srgbClr val="000000"/>
                </a:solidFill>
                <a:latin typeface="+mn-lt"/>
                <a:ea typeface="+mn-ea"/>
                <a:cs typeface="+mn-cs"/>
                <a:hlinkClick r:id="rId6" tooltip="Dénominateur"/>
              </a:rPr>
              <a:t>dénominateur</a:t>
            </a:r>
            <a:r>
              <a:rPr lang="en-US" sz="2000" kern="1200" dirty="0">
                <a:solidFill>
                  <a:srgbClr val="000000"/>
                </a:solidFill>
                <a:latin typeface="+mn-lt"/>
                <a:ea typeface="+mn-ea"/>
                <a:cs typeface="+mn-cs"/>
              </a:rPr>
              <a:t> </a:t>
            </a:r>
            <a:r>
              <a:rPr lang="en-US" sz="2000" kern="1200" dirty="0" err="1">
                <a:solidFill>
                  <a:srgbClr val="000000"/>
                </a:solidFill>
                <a:latin typeface="+mn-lt"/>
                <a:ea typeface="+mn-ea"/>
                <a:cs typeface="+mn-cs"/>
              </a:rPr>
              <a:t>représente</a:t>
            </a:r>
            <a:r>
              <a:rPr lang="en-US" sz="2000" kern="1200" dirty="0">
                <a:solidFill>
                  <a:srgbClr val="000000"/>
                </a:solidFill>
                <a:latin typeface="+mn-lt"/>
                <a:ea typeface="+mn-ea"/>
                <a:cs typeface="+mn-cs"/>
              </a:rPr>
              <a:t> la longueur </a:t>
            </a:r>
            <a:r>
              <a:rPr lang="en-US" sz="2000" kern="1200" dirty="0" err="1">
                <a:solidFill>
                  <a:srgbClr val="000000"/>
                </a:solidFill>
                <a:latin typeface="+mn-lt"/>
                <a:ea typeface="+mn-ea"/>
                <a:cs typeface="+mn-cs"/>
              </a:rPr>
              <a:t>réelle</a:t>
            </a:r>
            <a:r>
              <a:rPr lang="en-US" sz="2000" kern="1200" dirty="0">
                <a:solidFill>
                  <a:srgbClr val="000000"/>
                </a:solidFill>
                <a:latin typeface="+mn-lt"/>
                <a:ea typeface="+mn-ea"/>
                <a:cs typeface="+mn-cs"/>
              </a:rPr>
              <a:t> sur le terrain. </a:t>
            </a:r>
          </a:p>
          <a:p>
            <a:pPr indent="-228600">
              <a:lnSpc>
                <a:spcPct val="90000"/>
              </a:lnSpc>
              <a:buFont typeface="Arial" panose="020B0604020202020204" pitchFamily="34" charset="0"/>
              <a:buChar char="•"/>
            </a:pPr>
            <a:endParaRPr lang="en-US" sz="2000" kern="1200" dirty="0">
              <a:solidFill>
                <a:srgbClr val="000000"/>
              </a:solidFill>
              <a:latin typeface="+mn-lt"/>
              <a:ea typeface="+mn-ea"/>
              <a:cs typeface="+mn-cs"/>
            </a:endParaRPr>
          </a:p>
          <a:p>
            <a:pPr indent="-228600">
              <a:lnSpc>
                <a:spcPct val="90000"/>
              </a:lnSpc>
              <a:buFont typeface="Arial" panose="020B0604020202020204" pitchFamily="34" charset="0"/>
              <a:buChar char="•"/>
            </a:pPr>
            <a:r>
              <a:rPr lang="en-US" sz="2000" kern="1200" dirty="0" err="1">
                <a:solidFill>
                  <a:srgbClr val="000000"/>
                </a:solidFill>
                <a:latin typeface="+mn-lt"/>
                <a:ea typeface="+mn-ea"/>
                <a:cs typeface="+mn-cs"/>
              </a:rPr>
              <a:t>L'échelle</a:t>
            </a:r>
            <a:r>
              <a:rPr lang="en-US" sz="2000" kern="1200" dirty="0">
                <a:solidFill>
                  <a:srgbClr val="000000"/>
                </a:solidFill>
                <a:latin typeface="+mn-lt"/>
                <a:ea typeface="+mn-ea"/>
                <a:cs typeface="+mn-cs"/>
              </a:rPr>
              <a:t> 1/20 000 </a:t>
            </a:r>
            <a:r>
              <a:rPr lang="en-US" sz="2000" kern="1200" dirty="0" err="1">
                <a:solidFill>
                  <a:srgbClr val="000000"/>
                </a:solidFill>
                <a:latin typeface="+mn-lt"/>
                <a:ea typeface="+mn-ea"/>
                <a:cs typeface="+mn-cs"/>
              </a:rPr>
              <a:t>veut</a:t>
            </a:r>
            <a:r>
              <a:rPr lang="en-US" sz="2000" kern="1200" dirty="0">
                <a:solidFill>
                  <a:srgbClr val="000000"/>
                </a:solidFill>
                <a:latin typeface="+mn-lt"/>
                <a:ea typeface="+mn-ea"/>
                <a:cs typeface="+mn-cs"/>
              </a:rPr>
              <a:t> dire que </a:t>
            </a:r>
            <a:r>
              <a:rPr lang="en-US" sz="2000" b="1" i="1" kern="1200" dirty="0">
                <a:solidFill>
                  <a:srgbClr val="000000"/>
                </a:solidFill>
                <a:latin typeface="+mn-lt"/>
                <a:ea typeface="+mn-ea"/>
                <a:cs typeface="+mn-cs"/>
              </a:rPr>
              <a:t>1 </a:t>
            </a:r>
            <a:r>
              <a:rPr lang="en-US" sz="2000" b="1" i="1" kern="1200" dirty="0" err="1">
                <a:solidFill>
                  <a:srgbClr val="000000"/>
                </a:solidFill>
                <a:latin typeface="+mn-lt"/>
                <a:ea typeface="+mn-ea"/>
                <a:cs typeface="+mn-cs"/>
              </a:rPr>
              <a:t>centimètre</a:t>
            </a:r>
            <a:r>
              <a:rPr lang="en-US" sz="2000" b="1" i="1" kern="1200" dirty="0">
                <a:solidFill>
                  <a:srgbClr val="000000"/>
                </a:solidFill>
                <a:latin typeface="+mn-lt"/>
                <a:ea typeface="+mn-ea"/>
                <a:cs typeface="+mn-cs"/>
              </a:rPr>
              <a:t> sur la carte </a:t>
            </a:r>
            <a:r>
              <a:rPr lang="en-US" sz="2000" b="1" i="1" kern="1200" dirty="0" err="1">
                <a:solidFill>
                  <a:srgbClr val="000000"/>
                </a:solidFill>
                <a:latin typeface="+mn-lt"/>
                <a:ea typeface="+mn-ea"/>
                <a:cs typeface="+mn-cs"/>
              </a:rPr>
              <a:t>représente</a:t>
            </a:r>
            <a:r>
              <a:rPr lang="en-US" sz="2000" b="1" i="1" kern="1200" dirty="0">
                <a:solidFill>
                  <a:srgbClr val="000000"/>
                </a:solidFill>
                <a:latin typeface="+mn-lt"/>
                <a:ea typeface="+mn-ea"/>
                <a:cs typeface="+mn-cs"/>
              </a:rPr>
              <a:t> 20 000 </a:t>
            </a:r>
            <a:r>
              <a:rPr lang="en-US" sz="2000" b="1" i="1" kern="1200" dirty="0" err="1">
                <a:solidFill>
                  <a:srgbClr val="000000"/>
                </a:solidFill>
                <a:latin typeface="+mn-lt"/>
                <a:ea typeface="+mn-ea"/>
                <a:cs typeface="+mn-cs"/>
              </a:rPr>
              <a:t>centimètres</a:t>
            </a:r>
            <a:r>
              <a:rPr lang="en-US" sz="2000" b="1" i="1" kern="1200" dirty="0">
                <a:solidFill>
                  <a:srgbClr val="000000"/>
                </a:solidFill>
                <a:latin typeface="+mn-lt"/>
                <a:ea typeface="+mn-ea"/>
                <a:cs typeface="+mn-cs"/>
              </a:rPr>
              <a:t> sur le terrain </a:t>
            </a:r>
            <a:r>
              <a:rPr lang="en-US" sz="2000" kern="1200" dirty="0">
                <a:solidFill>
                  <a:srgbClr val="000000"/>
                </a:solidFill>
                <a:latin typeface="+mn-lt"/>
                <a:ea typeface="+mn-ea"/>
                <a:cs typeface="+mn-cs"/>
              </a:rPr>
              <a:t>(</a:t>
            </a:r>
            <a:r>
              <a:rPr lang="en-US" sz="2000" kern="1200" dirty="0" err="1">
                <a:solidFill>
                  <a:srgbClr val="000000"/>
                </a:solidFill>
                <a:latin typeface="+mn-lt"/>
                <a:ea typeface="+mn-ea"/>
                <a:cs typeface="+mn-cs"/>
              </a:rPr>
              <a:t>soit</a:t>
            </a:r>
            <a:r>
              <a:rPr lang="en-US" sz="2000" kern="1200" dirty="0">
                <a:solidFill>
                  <a:srgbClr val="000000"/>
                </a:solidFill>
                <a:latin typeface="+mn-lt"/>
                <a:ea typeface="+mn-ea"/>
                <a:cs typeface="+mn-cs"/>
              </a:rPr>
              <a:t> 200 </a:t>
            </a:r>
            <a:r>
              <a:rPr lang="en-US" sz="2000" kern="1200" dirty="0" err="1">
                <a:solidFill>
                  <a:srgbClr val="000000"/>
                </a:solidFill>
                <a:latin typeface="+mn-lt"/>
                <a:ea typeface="+mn-ea"/>
                <a:cs typeface="+mn-cs"/>
              </a:rPr>
              <a:t>mètres</a:t>
            </a:r>
            <a:r>
              <a:rPr lang="en-US" sz="2000" kern="1200" dirty="0">
                <a:solidFill>
                  <a:srgbClr val="000000"/>
                </a:solidFill>
                <a:latin typeface="+mn-lt"/>
                <a:ea typeface="+mn-ea"/>
                <a:cs typeface="+mn-cs"/>
              </a:rPr>
              <a:t>).</a:t>
            </a:r>
          </a:p>
          <a:p>
            <a:pPr indent="-228600">
              <a:lnSpc>
                <a:spcPct val="90000"/>
              </a:lnSpc>
              <a:buFont typeface="Arial" panose="020B0604020202020204" pitchFamily="34" charset="0"/>
              <a:buChar char="•"/>
            </a:pPr>
            <a:endParaRPr lang="en-US" sz="2000" b="1" kern="1200" dirty="0">
              <a:solidFill>
                <a:srgbClr val="000000"/>
              </a:solidFill>
              <a:latin typeface="+mn-lt"/>
              <a:ea typeface="+mn-ea"/>
              <a:cs typeface="+mn-cs"/>
            </a:endParaRPr>
          </a:p>
          <a:p>
            <a:pPr indent="-228600">
              <a:lnSpc>
                <a:spcPct val="90000"/>
              </a:lnSpc>
              <a:buFont typeface="Arial" panose="020B0604020202020204" pitchFamily="34" charset="0"/>
              <a:buChar char="•"/>
            </a:pPr>
            <a:r>
              <a:rPr lang="en-US" sz="2000" b="1" kern="1200" dirty="0" err="1">
                <a:solidFill>
                  <a:srgbClr val="000000"/>
                </a:solidFill>
                <a:latin typeface="+mn-lt"/>
                <a:ea typeface="+mn-ea"/>
                <a:cs typeface="+mn-cs"/>
              </a:rPr>
              <a:t>L'échelle</a:t>
            </a:r>
            <a:r>
              <a:rPr lang="en-US" sz="2000" b="1" kern="1200" dirty="0">
                <a:solidFill>
                  <a:srgbClr val="000000"/>
                </a:solidFill>
                <a:latin typeface="+mn-lt"/>
                <a:ea typeface="+mn-ea"/>
                <a:cs typeface="+mn-cs"/>
              </a:rPr>
              <a:t> </a:t>
            </a:r>
            <a:r>
              <a:rPr lang="en-US" sz="2000" b="1" kern="1200" dirty="0" err="1">
                <a:solidFill>
                  <a:srgbClr val="000000"/>
                </a:solidFill>
                <a:latin typeface="+mn-lt"/>
                <a:ea typeface="+mn-ea"/>
                <a:cs typeface="+mn-cs"/>
              </a:rPr>
              <a:t>doit</a:t>
            </a:r>
            <a:r>
              <a:rPr lang="en-US" sz="2000" b="1" kern="1200" dirty="0">
                <a:solidFill>
                  <a:srgbClr val="000000"/>
                </a:solidFill>
                <a:latin typeface="+mn-lt"/>
                <a:ea typeface="+mn-ea"/>
                <a:cs typeface="+mn-cs"/>
              </a:rPr>
              <a:t> </a:t>
            </a:r>
            <a:r>
              <a:rPr lang="en-US" sz="2000" b="1" kern="1200" dirty="0" err="1">
                <a:solidFill>
                  <a:srgbClr val="000000"/>
                </a:solidFill>
                <a:latin typeface="+mn-lt"/>
                <a:ea typeface="+mn-ea"/>
                <a:cs typeface="+mn-cs"/>
              </a:rPr>
              <a:t>être</a:t>
            </a:r>
            <a:r>
              <a:rPr lang="en-US" sz="2000" b="1" kern="1200" dirty="0">
                <a:solidFill>
                  <a:srgbClr val="000000"/>
                </a:solidFill>
                <a:latin typeface="+mn-lt"/>
                <a:ea typeface="+mn-ea"/>
                <a:cs typeface="+mn-cs"/>
              </a:rPr>
              <a:t> </a:t>
            </a:r>
            <a:r>
              <a:rPr lang="en-US" sz="2000" b="1" kern="1200" dirty="0" err="1">
                <a:solidFill>
                  <a:srgbClr val="000000"/>
                </a:solidFill>
                <a:latin typeface="+mn-lt"/>
                <a:ea typeface="+mn-ea"/>
                <a:cs typeface="+mn-cs"/>
              </a:rPr>
              <a:t>indiquée</a:t>
            </a:r>
            <a:r>
              <a:rPr lang="en-US" sz="2000" b="1" kern="1200" dirty="0">
                <a:solidFill>
                  <a:srgbClr val="000000"/>
                </a:solidFill>
                <a:latin typeface="+mn-lt"/>
                <a:ea typeface="+mn-ea"/>
                <a:cs typeface="+mn-cs"/>
              </a:rPr>
              <a:t> sur </a:t>
            </a:r>
            <a:r>
              <a:rPr lang="en-US" sz="2000" b="1" kern="1200" dirty="0" err="1">
                <a:solidFill>
                  <a:srgbClr val="000000"/>
                </a:solidFill>
                <a:latin typeface="+mn-lt"/>
                <a:ea typeface="+mn-ea"/>
                <a:cs typeface="+mn-cs"/>
              </a:rPr>
              <a:t>toutes</a:t>
            </a:r>
            <a:r>
              <a:rPr lang="en-US" sz="2000" b="1" kern="1200" dirty="0">
                <a:solidFill>
                  <a:srgbClr val="000000"/>
                </a:solidFill>
                <a:latin typeface="+mn-lt"/>
                <a:ea typeface="+mn-ea"/>
                <a:cs typeface="+mn-cs"/>
              </a:rPr>
              <a:t> les </a:t>
            </a:r>
            <a:r>
              <a:rPr lang="en-US" sz="2000" b="1" kern="1200" dirty="0" err="1">
                <a:solidFill>
                  <a:srgbClr val="000000"/>
                </a:solidFill>
                <a:latin typeface="+mn-lt"/>
                <a:ea typeface="+mn-ea"/>
                <a:cs typeface="+mn-cs"/>
              </a:rPr>
              <a:t>cartes</a:t>
            </a:r>
            <a:r>
              <a:rPr lang="en-US" sz="2000" kern="1200" dirty="0">
                <a:solidFill>
                  <a:srgbClr val="000000"/>
                </a:solidFill>
                <a:latin typeface="+mn-lt"/>
                <a:ea typeface="+mn-ea"/>
                <a:cs typeface="+mn-cs"/>
              </a:rPr>
              <a:t>, </a:t>
            </a:r>
            <a:r>
              <a:rPr lang="en-US" sz="2000" kern="1200" dirty="0" err="1">
                <a:solidFill>
                  <a:srgbClr val="000000"/>
                </a:solidFill>
                <a:latin typeface="+mn-lt"/>
                <a:ea typeface="+mn-ea"/>
                <a:cs typeface="+mn-cs"/>
              </a:rPr>
              <a:t>afin</a:t>
            </a:r>
            <a:r>
              <a:rPr lang="en-US" sz="2000" kern="1200" dirty="0">
                <a:solidFill>
                  <a:srgbClr val="000000"/>
                </a:solidFill>
                <a:latin typeface="+mn-lt"/>
                <a:ea typeface="+mn-ea"/>
                <a:cs typeface="+mn-cs"/>
              </a:rPr>
              <a:t> que le </a:t>
            </a:r>
            <a:r>
              <a:rPr lang="en-US" sz="2000" kern="1200" dirty="0" err="1">
                <a:solidFill>
                  <a:srgbClr val="000000"/>
                </a:solidFill>
                <a:latin typeface="+mn-lt"/>
                <a:ea typeface="+mn-ea"/>
                <a:cs typeface="+mn-cs"/>
              </a:rPr>
              <a:t>lecteur</a:t>
            </a:r>
            <a:r>
              <a:rPr lang="en-US" sz="2000" kern="1200" dirty="0">
                <a:solidFill>
                  <a:srgbClr val="000000"/>
                </a:solidFill>
                <a:latin typeface="+mn-lt"/>
                <a:ea typeface="+mn-ea"/>
                <a:cs typeface="+mn-cs"/>
              </a:rPr>
              <a:t> </a:t>
            </a:r>
            <a:r>
              <a:rPr lang="en-US" sz="2000" kern="1200" dirty="0" err="1">
                <a:solidFill>
                  <a:srgbClr val="000000"/>
                </a:solidFill>
                <a:latin typeface="+mn-lt"/>
                <a:ea typeface="+mn-ea"/>
                <a:cs typeface="+mn-cs"/>
              </a:rPr>
              <a:t>puisse</a:t>
            </a:r>
            <a:r>
              <a:rPr lang="en-US" sz="2000" kern="1200" dirty="0">
                <a:solidFill>
                  <a:srgbClr val="000000"/>
                </a:solidFill>
                <a:latin typeface="+mn-lt"/>
                <a:ea typeface="+mn-ea"/>
                <a:cs typeface="+mn-cs"/>
              </a:rPr>
              <a:t> se faire </a:t>
            </a:r>
            <a:r>
              <a:rPr lang="en-US" sz="2000" kern="1200" dirty="0" err="1">
                <a:solidFill>
                  <a:srgbClr val="000000"/>
                </a:solidFill>
                <a:latin typeface="+mn-lt"/>
                <a:ea typeface="+mn-ea"/>
                <a:cs typeface="+mn-cs"/>
              </a:rPr>
              <a:t>une</a:t>
            </a:r>
            <a:r>
              <a:rPr lang="en-US" sz="2000" kern="1200" dirty="0">
                <a:solidFill>
                  <a:srgbClr val="000000"/>
                </a:solidFill>
                <a:latin typeface="+mn-lt"/>
                <a:ea typeface="+mn-ea"/>
                <a:cs typeface="+mn-cs"/>
              </a:rPr>
              <a:t> idée de la </a:t>
            </a:r>
            <a:r>
              <a:rPr lang="en-US" sz="2000" kern="1200" dirty="0" err="1">
                <a:solidFill>
                  <a:srgbClr val="000000"/>
                </a:solidFill>
                <a:latin typeface="+mn-lt"/>
                <a:ea typeface="+mn-ea"/>
                <a:cs typeface="+mn-cs"/>
              </a:rPr>
              <a:t>réduction</a:t>
            </a:r>
            <a:r>
              <a:rPr lang="en-US" sz="2000" kern="1200" dirty="0">
                <a:solidFill>
                  <a:srgbClr val="000000"/>
                </a:solidFill>
                <a:latin typeface="+mn-lt"/>
                <a:ea typeface="+mn-ea"/>
                <a:cs typeface="+mn-cs"/>
              </a:rPr>
              <a:t> de la </a:t>
            </a:r>
            <a:r>
              <a:rPr lang="en-US" sz="2000" kern="1200" dirty="0" err="1">
                <a:solidFill>
                  <a:srgbClr val="000000"/>
                </a:solidFill>
                <a:latin typeface="+mn-lt"/>
                <a:ea typeface="+mn-ea"/>
                <a:cs typeface="+mn-cs"/>
              </a:rPr>
              <a:t>réalité</a:t>
            </a:r>
            <a:r>
              <a:rPr lang="en-US" sz="2000" kern="1200" dirty="0">
                <a:solidFill>
                  <a:srgbClr val="000000"/>
                </a:solidFill>
                <a:latin typeface="+mn-lt"/>
                <a:ea typeface="+mn-ea"/>
                <a:cs typeface="+mn-cs"/>
              </a:rPr>
              <a:t> </a:t>
            </a:r>
            <a:r>
              <a:rPr lang="en-US" sz="2000" kern="1200" dirty="0" err="1">
                <a:solidFill>
                  <a:srgbClr val="000000"/>
                </a:solidFill>
                <a:latin typeface="+mn-lt"/>
                <a:ea typeface="+mn-ea"/>
                <a:cs typeface="+mn-cs"/>
              </a:rPr>
              <a:t>représentée</a:t>
            </a:r>
            <a:endParaRPr lang="en-US" sz="2000" kern="1200" dirty="0">
              <a:solidFill>
                <a:srgbClr val="000000"/>
              </a:solidFill>
              <a:latin typeface="+mn-lt"/>
              <a:ea typeface="+mn-ea"/>
              <a:cs typeface="+mn-cs"/>
            </a:endParaRPr>
          </a:p>
        </p:txBody>
      </p:sp>
      <p:pic>
        <p:nvPicPr>
          <p:cNvPr id="10" name="Image 9">
            <a:extLst>
              <a:ext uri="{FF2B5EF4-FFF2-40B4-BE49-F238E27FC236}">
                <a16:creationId xmlns:a16="http://schemas.microsoft.com/office/drawing/2014/main" id="{87C68838-A7DE-40A2-BAFA-545580FDCEBB}"/>
              </a:ext>
            </a:extLst>
          </p:cNvPr>
          <p:cNvPicPr>
            <a:picLocks noChangeAspect="1"/>
          </p:cNvPicPr>
          <p:nvPr/>
        </p:nvPicPr>
        <p:blipFill>
          <a:blip r:embed="rId7"/>
          <a:stretch>
            <a:fillRect/>
          </a:stretch>
        </p:blipFill>
        <p:spPr>
          <a:xfrm>
            <a:off x="3045287" y="3925607"/>
            <a:ext cx="1228725" cy="685800"/>
          </a:xfrm>
          <a:prstGeom prst="rect">
            <a:avLst/>
          </a:prstGeom>
        </p:spPr>
      </p:pic>
      <p:pic>
        <p:nvPicPr>
          <p:cNvPr id="11" name="Image 10">
            <a:extLst>
              <a:ext uri="{FF2B5EF4-FFF2-40B4-BE49-F238E27FC236}">
                <a16:creationId xmlns:a16="http://schemas.microsoft.com/office/drawing/2014/main" id="{EF1342B5-7830-46CB-B984-71C40B5D307D}"/>
              </a:ext>
            </a:extLst>
          </p:cNvPr>
          <p:cNvPicPr>
            <a:picLocks noChangeAspect="1"/>
          </p:cNvPicPr>
          <p:nvPr/>
        </p:nvPicPr>
        <p:blipFill>
          <a:blip r:embed="rId8"/>
          <a:stretch>
            <a:fillRect/>
          </a:stretch>
        </p:blipFill>
        <p:spPr>
          <a:xfrm>
            <a:off x="374396" y="5529146"/>
            <a:ext cx="4200525" cy="1123950"/>
          </a:xfrm>
          <a:prstGeom prst="rect">
            <a:avLst/>
          </a:prstGeom>
        </p:spPr>
      </p:pic>
      <p:sp>
        <p:nvSpPr>
          <p:cNvPr id="12" name="ZoneTexte 11">
            <a:extLst>
              <a:ext uri="{FF2B5EF4-FFF2-40B4-BE49-F238E27FC236}">
                <a16:creationId xmlns:a16="http://schemas.microsoft.com/office/drawing/2014/main" id="{A7110073-346E-4231-B4DB-796C9BF9A157}"/>
              </a:ext>
            </a:extLst>
          </p:cNvPr>
          <p:cNvSpPr txBox="1"/>
          <p:nvPr/>
        </p:nvSpPr>
        <p:spPr>
          <a:xfrm>
            <a:off x="6322344" y="6056134"/>
            <a:ext cx="4084397" cy="914400"/>
          </a:xfrm>
          <a:prstGeom prst="rect">
            <a:avLst/>
          </a:prstGeom>
          <a:noFill/>
          <a:effectLst/>
        </p:spPr>
        <p:txBody>
          <a:bodyPr wrap="none" lIns="0" tIns="0" rIns="0" bIns="0" rtlCol="0">
            <a:noAutofit/>
          </a:bodyPr>
          <a:lstStyle/>
          <a:p>
            <a:pPr eaLnBrk="0" hangingPunct="0">
              <a:lnSpc>
                <a:spcPts val="1800"/>
              </a:lnSpc>
            </a:pPr>
            <a:r>
              <a:rPr lang="fr-FR" sz="1400" b="1" dirty="0"/>
              <a:t>Explication de </a:t>
            </a:r>
            <a:r>
              <a:rPr lang="fr-FR" sz="1400" b="1" dirty="0" err="1"/>
              <a:t>Jamy</a:t>
            </a:r>
            <a:r>
              <a:rPr lang="fr-FR" sz="1400" b="1" dirty="0"/>
              <a:t> en 40 secondes : </a:t>
            </a:r>
          </a:p>
          <a:p>
            <a:pPr eaLnBrk="0" hangingPunct="0">
              <a:lnSpc>
                <a:spcPts val="1800"/>
              </a:lnSpc>
            </a:pPr>
            <a:r>
              <a:rPr lang="fr-FR" sz="1400" b="1" dirty="0">
                <a:hlinkClick r:id="rId9"/>
              </a:rPr>
              <a:t>https://www.youtube.com/watch?v=rbuPw1qSCtk</a:t>
            </a:r>
            <a:r>
              <a:rPr lang="fr-FR" sz="1400" b="1" dirty="0"/>
              <a:t> </a:t>
            </a:r>
          </a:p>
        </p:txBody>
      </p:sp>
      <p:grpSp>
        <p:nvGrpSpPr>
          <p:cNvPr id="15" name="Groupe 14">
            <a:extLst>
              <a:ext uri="{FF2B5EF4-FFF2-40B4-BE49-F238E27FC236}">
                <a16:creationId xmlns:a16="http://schemas.microsoft.com/office/drawing/2014/main" id="{53FF5507-E11B-48BC-87BA-75183B1C41C6}"/>
              </a:ext>
            </a:extLst>
          </p:cNvPr>
          <p:cNvGrpSpPr/>
          <p:nvPr/>
        </p:nvGrpSpPr>
        <p:grpSpPr>
          <a:xfrm>
            <a:off x="8520000" y="6534184"/>
            <a:ext cx="3672000" cy="324000"/>
            <a:chOff x="7455164" y="6353820"/>
            <a:chExt cx="3687045" cy="327318"/>
          </a:xfrm>
        </p:grpSpPr>
        <p:pic>
          <p:nvPicPr>
            <p:cNvPr id="16" name="Image 15">
              <a:extLst>
                <a:ext uri="{FF2B5EF4-FFF2-40B4-BE49-F238E27FC236}">
                  <a16:creationId xmlns:a16="http://schemas.microsoft.com/office/drawing/2014/main" id="{93D88458-45C8-4E13-A660-6658E3CA8B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7" name="ZoneTexte 16">
              <a:extLst>
                <a:ext uri="{FF2B5EF4-FFF2-40B4-BE49-F238E27FC236}">
                  <a16:creationId xmlns:a16="http://schemas.microsoft.com/office/drawing/2014/main" id="{CB2BFB63-2CF6-49B3-A232-01618C352A12}"/>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8" name="Image 17">
              <a:extLst>
                <a:ext uri="{FF2B5EF4-FFF2-40B4-BE49-F238E27FC236}">
                  <a16:creationId xmlns:a16="http://schemas.microsoft.com/office/drawing/2014/main" id="{E32DFD0A-5211-49BD-B3B9-E9047506A3A6}"/>
                </a:ext>
              </a:extLst>
            </p:cNvPr>
            <p:cNvPicPr>
              <a:picLocks noChangeAspect="1"/>
            </p:cNvPicPr>
            <p:nvPr/>
          </p:nvPicPr>
          <p:blipFill>
            <a:blip r:embed="rId11"/>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2514107001"/>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33CFC4F-AD5E-4C97-A5F0-F9D2D26D5813}"/>
              </a:ext>
            </a:extLst>
          </p:cNvPr>
          <p:cNvSpPr>
            <a:spLocks noGrp="1"/>
          </p:cNvSpPr>
          <p:nvPr>
            <p:ph type="title"/>
          </p:nvPr>
        </p:nvSpPr>
        <p:spPr>
          <a:xfrm>
            <a:off x="640079" y="2053641"/>
            <a:ext cx="3669161" cy="2760098"/>
          </a:xfrm>
        </p:spPr>
        <p:txBody>
          <a:bodyPr vert="horz" lIns="91440" tIns="45720" rIns="91440" bIns="45720" rtlCol="0" anchor="ctr">
            <a:normAutofit fontScale="90000"/>
          </a:bodyPr>
          <a:lstStyle/>
          <a:p>
            <a:pPr defTabSz="914400">
              <a:lnSpc>
                <a:spcPct val="90000"/>
              </a:lnSpc>
            </a:pPr>
            <a:r>
              <a:rPr lang="en-US" sz="4400" kern="1200" dirty="0">
                <a:solidFill>
                  <a:srgbClr val="FFFFFF"/>
                </a:solidFill>
                <a:latin typeface="+mj-lt"/>
                <a:ea typeface="+mj-ea"/>
                <a:cs typeface="+mj-cs"/>
              </a:rPr>
              <a:t> </a:t>
            </a:r>
            <a:br>
              <a:rPr lang="en-US" sz="4400" kern="1200" dirty="0">
                <a:solidFill>
                  <a:srgbClr val="FFFFFF"/>
                </a:solidFill>
                <a:latin typeface="+mj-lt"/>
                <a:ea typeface="+mj-ea"/>
                <a:cs typeface="+mj-cs"/>
              </a:rPr>
            </a:br>
            <a:r>
              <a:rPr lang="fr-FR" dirty="0">
                <a:solidFill>
                  <a:schemeClr val="bg1"/>
                </a:solidFill>
              </a:rPr>
              <a:t>Petite échelle = représentation réduite d’un espace très vaste</a:t>
            </a:r>
            <a:br>
              <a:rPr lang="fr-FR" dirty="0">
                <a:solidFill>
                  <a:schemeClr val="bg1"/>
                </a:solidFill>
              </a:rPr>
            </a:br>
            <a:endParaRPr lang="en-US" sz="4400" kern="1200" dirty="0">
              <a:solidFill>
                <a:srgbClr val="FFFFFF"/>
              </a:solidFill>
              <a:latin typeface="+mj-lt"/>
              <a:ea typeface="+mj-ea"/>
              <a:cs typeface="+mj-cs"/>
            </a:endParaRPr>
          </a:p>
        </p:txBody>
      </p:sp>
      <p:grpSp>
        <p:nvGrpSpPr>
          <p:cNvPr id="15" name="Groupe 14">
            <a:extLst>
              <a:ext uri="{FF2B5EF4-FFF2-40B4-BE49-F238E27FC236}">
                <a16:creationId xmlns:a16="http://schemas.microsoft.com/office/drawing/2014/main" id="{53FF5507-E11B-48BC-87BA-75183B1C41C6}"/>
              </a:ext>
            </a:extLst>
          </p:cNvPr>
          <p:cNvGrpSpPr/>
          <p:nvPr/>
        </p:nvGrpSpPr>
        <p:grpSpPr>
          <a:xfrm>
            <a:off x="8520000" y="6534184"/>
            <a:ext cx="3672000" cy="324000"/>
            <a:chOff x="7455164" y="6353820"/>
            <a:chExt cx="3687045" cy="327318"/>
          </a:xfrm>
        </p:grpSpPr>
        <p:pic>
          <p:nvPicPr>
            <p:cNvPr id="16" name="Image 15">
              <a:extLst>
                <a:ext uri="{FF2B5EF4-FFF2-40B4-BE49-F238E27FC236}">
                  <a16:creationId xmlns:a16="http://schemas.microsoft.com/office/drawing/2014/main" id="{93D88458-45C8-4E13-A660-6658E3CA8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7" name="ZoneTexte 16">
              <a:extLst>
                <a:ext uri="{FF2B5EF4-FFF2-40B4-BE49-F238E27FC236}">
                  <a16:creationId xmlns:a16="http://schemas.microsoft.com/office/drawing/2014/main" id="{CB2BFB63-2CF6-49B3-A232-01618C352A12}"/>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8" name="Image 17">
              <a:extLst>
                <a:ext uri="{FF2B5EF4-FFF2-40B4-BE49-F238E27FC236}">
                  <a16:creationId xmlns:a16="http://schemas.microsoft.com/office/drawing/2014/main" id="{E32DFD0A-5211-49BD-B3B9-E9047506A3A6}"/>
                </a:ext>
              </a:extLst>
            </p:cNvPr>
            <p:cNvPicPr>
              <a:picLocks noChangeAspect="1"/>
            </p:cNvPicPr>
            <p:nvPr/>
          </p:nvPicPr>
          <p:blipFill>
            <a:blip r:embed="rId4"/>
            <a:stretch>
              <a:fillRect/>
            </a:stretch>
          </p:blipFill>
          <p:spPr>
            <a:xfrm>
              <a:off x="10243371" y="6353820"/>
              <a:ext cx="898838" cy="324000"/>
            </a:xfrm>
            <a:prstGeom prst="rect">
              <a:avLst/>
            </a:prstGeom>
          </p:spPr>
        </p:pic>
      </p:grpSp>
      <p:pic>
        <p:nvPicPr>
          <p:cNvPr id="20" name="Image 19">
            <a:extLst>
              <a:ext uri="{FF2B5EF4-FFF2-40B4-BE49-F238E27FC236}">
                <a16:creationId xmlns:a16="http://schemas.microsoft.com/office/drawing/2014/main" id="{B3A332F3-DD1D-4195-B27B-AA3E9BB40E78}"/>
              </a:ext>
            </a:extLst>
          </p:cNvPr>
          <p:cNvPicPr>
            <a:picLocks noChangeAspect="1"/>
          </p:cNvPicPr>
          <p:nvPr/>
        </p:nvPicPr>
        <p:blipFill>
          <a:blip r:embed="rId5"/>
          <a:stretch>
            <a:fillRect/>
          </a:stretch>
        </p:blipFill>
        <p:spPr>
          <a:xfrm>
            <a:off x="5982731" y="1065240"/>
            <a:ext cx="5908410" cy="2928417"/>
          </a:xfrm>
          <a:prstGeom prst="rect">
            <a:avLst/>
          </a:prstGeom>
        </p:spPr>
      </p:pic>
      <p:sp>
        <p:nvSpPr>
          <p:cNvPr id="22" name="Ellipse 21">
            <a:extLst>
              <a:ext uri="{FF2B5EF4-FFF2-40B4-BE49-F238E27FC236}">
                <a16:creationId xmlns:a16="http://schemas.microsoft.com/office/drawing/2014/main" id="{7B8A6435-A844-41BF-94E3-D9632CDAFFEB}"/>
              </a:ext>
            </a:extLst>
          </p:cNvPr>
          <p:cNvSpPr/>
          <p:nvPr/>
        </p:nvSpPr>
        <p:spPr bwMode="auto">
          <a:xfrm>
            <a:off x="5582019" y="3565567"/>
            <a:ext cx="1723267" cy="47387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fr-FR" sz="1400" b="1" dirty="0">
              <a:solidFill>
                <a:schemeClr val="tx1"/>
              </a:solidFill>
              <a:latin typeface="Arial" charset="0"/>
              <a:ea typeface="ＭＳ Ｐゴシック" pitchFamily="16" charset="-128"/>
              <a:cs typeface="ＭＳ Ｐゴシック" pitchFamily="-97" charset="-128"/>
            </a:endParaRPr>
          </a:p>
        </p:txBody>
      </p:sp>
      <p:sp>
        <p:nvSpPr>
          <p:cNvPr id="23" name="ZoneTexte 22">
            <a:extLst>
              <a:ext uri="{FF2B5EF4-FFF2-40B4-BE49-F238E27FC236}">
                <a16:creationId xmlns:a16="http://schemas.microsoft.com/office/drawing/2014/main" id="{074D28A0-4E9C-44AE-A3AE-91A2883AEB0A}"/>
              </a:ext>
            </a:extLst>
          </p:cNvPr>
          <p:cNvSpPr txBox="1"/>
          <p:nvPr/>
        </p:nvSpPr>
        <p:spPr>
          <a:xfrm>
            <a:off x="5859669" y="3054928"/>
            <a:ext cx="914400" cy="510639"/>
          </a:xfrm>
          <a:prstGeom prst="rect">
            <a:avLst/>
          </a:prstGeom>
          <a:noFill/>
          <a:effectLst/>
        </p:spPr>
        <p:txBody>
          <a:bodyPr wrap="none" lIns="0" tIns="0" rIns="0" bIns="0" rtlCol="0">
            <a:noAutofit/>
          </a:bodyPr>
          <a:lstStyle/>
          <a:p>
            <a:pPr eaLnBrk="0" hangingPunct="0">
              <a:lnSpc>
                <a:spcPts val="1800"/>
              </a:lnSpc>
            </a:pPr>
            <a:r>
              <a:rPr lang="fr-FR" sz="1400" b="1" dirty="0">
                <a:solidFill>
                  <a:srgbClr val="FF0000"/>
                </a:solidFill>
              </a:rPr>
              <a:t>L’échelle</a:t>
            </a:r>
          </a:p>
        </p:txBody>
      </p:sp>
      <p:sp>
        <p:nvSpPr>
          <p:cNvPr id="24" name="Rectangle 23">
            <a:extLst>
              <a:ext uri="{FF2B5EF4-FFF2-40B4-BE49-F238E27FC236}">
                <a16:creationId xmlns:a16="http://schemas.microsoft.com/office/drawing/2014/main" id="{99E23DA5-D4D9-49ED-A1F9-0EE65874076B}"/>
              </a:ext>
            </a:extLst>
          </p:cNvPr>
          <p:cNvSpPr/>
          <p:nvPr/>
        </p:nvSpPr>
        <p:spPr>
          <a:xfrm>
            <a:off x="5961277" y="4354926"/>
            <a:ext cx="6186616" cy="1200329"/>
          </a:xfrm>
          <a:prstGeom prst="rect">
            <a:avLst/>
          </a:prstGeom>
        </p:spPr>
        <p:txBody>
          <a:bodyPr wrap="square">
            <a:spAutoFit/>
          </a:bodyPr>
          <a:lstStyle/>
          <a:p>
            <a:r>
              <a:rPr lang="fr-FR" dirty="0"/>
              <a:t>Les cartes au 1/500 000 ou au 1/10 000 000 sont des cartes à petite échelle :</a:t>
            </a:r>
          </a:p>
          <a:p>
            <a:r>
              <a:rPr lang="fr-FR" dirty="0">
                <a:solidFill>
                  <a:srgbClr val="C00000"/>
                </a:solidFill>
              </a:rPr>
              <a:t>La surface représentée est très grande et les détails </a:t>
            </a:r>
          </a:p>
          <a:p>
            <a:r>
              <a:rPr lang="fr-FR" dirty="0">
                <a:solidFill>
                  <a:srgbClr val="C00000"/>
                </a:solidFill>
              </a:rPr>
              <a:t>sont limités et de petite taille</a:t>
            </a:r>
          </a:p>
        </p:txBody>
      </p:sp>
    </p:spTree>
    <p:extLst>
      <p:ext uri="{BB962C8B-B14F-4D97-AF65-F5344CB8AC3E}">
        <p14:creationId xmlns:p14="http://schemas.microsoft.com/office/powerpoint/2010/main" val="935479406"/>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33CFC4F-AD5E-4C97-A5F0-F9D2D26D5813}"/>
              </a:ext>
            </a:extLst>
          </p:cNvPr>
          <p:cNvSpPr>
            <a:spLocks noGrp="1"/>
          </p:cNvSpPr>
          <p:nvPr>
            <p:ph type="title"/>
          </p:nvPr>
        </p:nvSpPr>
        <p:spPr>
          <a:xfrm>
            <a:off x="640079" y="2053641"/>
            <a:ext cx="3669161" cy="2760098"/>
          </a:xfrm>
        </p:spPr>
        <p:txBody>
          <a:bodyPr vert="horz" lIns="91440" tIns="45720" rIns="91440" bIns="45720" rtlCol="0" anchor="ctr">
            <a:normAutofit fontScale="90000"/>
          </a:bodyPr>
          <a:lstStyle/>
          <a:p>
            <a:pPr defTabSz="914400">
              <a:lnSpc>
                <a:spcPct val="90000"/>
              </a:lnSpc>
            </a:pPr>
            <a:r>
              <a:rPr lang="en-US" sz="4400" kern="1200" dirty="0">
                <a:solidFill>
                  <a:srgbClr val="FFFFFF"/>
                </a:solidFill>
                <a:latin typeface="+mj-lt"/>
                <a:ea typeface="+mj-ea"/>
                <a:cs typeface="+mj-cs"/>
              </a:rPr>
              <a:t> </a:t>
            </a:r>
            <a:br>
              <a:rPr lang="en-US" sz="4400" kern="1200" dirty="0">
                <a:solidFill>
                  <a:srgbClr val="FFFFFF"/>
                </a:solidFill>
                <a:latin typeface="+mj-lt"/>
                <a:ea typeface="+mj-ea"/>
                <a:cs typeface="+mj-cs"/>
              </a:rPr>
            </a:br>
            <a:r>
              <a:rPr lang="fr-FR" dirty="0">
                <a:solidFill>
                  <a:schemeClr val="bg1"/>
                </a:solidFill>
              </a:rPr>
              <a:t>Grande échelle = représentation d’un espace plus restreint</a:t>
            </a:r>
            <a:br>
              <a:rPr lang="fr-FR" dirty="0">
                <a:solidFill>
                  <a:schemeClr val="bg1"/>
                </a:solidFill>
              </a:rPr>
            </a:br>
            <a:endParaRPr lang="en-US" sz="4400" kern="1200" dirty="0">
              <a:solidFill>
                <a:srgbClr val="FFFFFF"/>
              </a:solidFill>
              <a:latin typeface="+mj-lt"/>
              <a:ea typeface="+mj-ea"/>
              <a:cs typeface="+mj-cs"/>
            </a:endParaRPr>
          </a:p>
        </p:txBody>
      </p:sp>
      <p:grpSp>
        <p:nvGrpSpPr>
          <p:cNvPr id="15" name="Groupe 14">
            <a:extLst>
              <a:ext uri="{FF2B5EF4-FFF2-40B4-BE49-F238E27FC236}">
                <a16:creationId xmlns:a16="http://schemas.microsoft.com/office/drawing/2014/main" id="{53FF5507-E11B-48BC-87BA-75183B1C41C6}"/>
              </a:ext>
            </a:extLst>
          </p:cNvPr>
          <p:cNvGrpSpPr/>
          <p:nvPr/>
        </p:nvGrpSpPr>
        <p:grpSpPr>
          <a:xfrm>
            <a:off x="8520000" y="6534184"/>
            <a:ext cx="3672000" cy="324000"/>
            <a:chOff x="7455164" y="6353820"/>
            <a:chExt cx="3687045" cy="327318"/>
          </a:xfrm>
        </p:grpSpPr>
        <p:pic>
          <p:nvPicPr>
            <p:cNvPr id="16" name="Image 15">
              <a:extLst>
                <a:ext uri="{FF2B5EF4-FFF2-40B4-BE49-F238E27FC236}">
                  <a16:creationId xmlns:a16="http://schemas.microsoft.com/office/drawing/2014/main" id="{93D88458-45C8-4E13-A660-6658E3CA8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7" name="ZoneTexte 16">
              <a:extLst>
                <a:ext uri="{FF2B5EF4-FFF2-40B4-BE49-F238E27FC236}">
                  <a16:creationId xmlns:a16="http://schemas.microsoft.com/office/drawing/2014/main" id="{CB2BFB63-2CF6-49B3-A232-01618C352A12}"/>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8" name="Image 17">
              <a:extLst>
                <a:ext uri="{FF2B5EF4-FFF2-40B4-BE49-F238E27FC236}">
                  <a16:creationId xmlns:a16="http://schemas.microsoft.com/office/drawing/2014/main" id="{E32DFD0A-5211-49BD-B3B9-E9047506A3A6}"/>
                </a:ext>
              </a:extLst>
            </p:cNvPr>
            <p:cNvPicPr>
              <a:picLocks noChangeAspect="1"/>
            </p:cNvPicPr>
            <p:nvPr/>
          </p:nvPicPr>
          <p:blipFill>
            <a:blip r:embed="rId4"/>
            <a:stretch>
              <a:fillRect/>
            </a:stretch>
          </p:blipFill>
          <p:spPr>
            <a:xfrm>
              <a:off x="10243371" y="6353820"/>
              <a:ext cx="898838" cy="324000"/>
            </a:xfrm>
            <a:prstGeom prst="rect">
              <a:avLst/>
            </a:prstGeom>
          </p:spPr>
        </p:pic>
      </p:grpSp>
      <p:sp>
        <p:nvSpPr>
          <p:cNvPr id="24" name="Rectangle 23">
            <a:extLst>
              <a:ext uri="{FF2B5EF4-FFF2-40B4-BE49-F238E27FC236}">
                <a16:creationId xmlns:a16="http://schemas.microsoft.com/office/drawing/2014/main" id="{99E23DA5-D4D9-49ED-A1F9-0EE65874076B}"/>
              </a:ext>
            </a:extLst>
          </p:cNvPr>
          <p:cNvSpPr/>
          <p:nvPr/>
        </p:nvSpPr>
        <p:spPr>
          <a:xfrm>
            <a:off x="5515205" y="5210779"/>
            <a:ext cx="6186616" cy="1754326"/>
          </a:xfrm>
          <a:prstGeom prst="rect">
            <a:avLst/>
          </a:prstGeom>
        </p:spPr>
        <p:txBody>
          <a:bodyPr wrap="square">
            <a:spAutoFit/>
          </a:bodyPr>
          <a:lstStyle/>
          <a:p>
            <a:r>
              <a:rPr lang="fr-FR" dirty="0"/>
              <a:t>Les plans ou cartes au 1/5 000 ou au 1/50 000 sont des cartes à grande échelle. </a:t>
            </a:r>
          </a:p>
          <a:p>
            <a:r>
              <a:rPr lang="fr-FR" dirty="0">
                <a:solidFill>
                  <a:srgbClr val="C00000"/>
                </a:solidFill>
              </a:rPr>
              <a:t>Elle représente un espace de petites dimensions. </a:t>
            </a:r>
          </a:p>
          <a:p>
            <a:r>
              <a:rPr lang="fr-FR" dirty="0">
                <a:solidFill>
                  <a:srgbClr val="C00000"/>
                </a:solidFill>
              </a:rPr>
              <a:t>Les détails reportés sur la carte sont nombreux et </a:t>
            </a:r>
          </a:p>
          <a:p>
            <a:r>
              <a:rPr lang="fr-FR" dirty="0">
                <a:solidFill>
                  <a:srgbClr val="C00000"/>
                </a:solidFill>
              </a:rPr>
              <a:t>de grande taille. </a:t>
            </a:r>
          </a:p>
          <a:p>
            <a:endParaRPr lang="fr-FR" dirty="0"/>
          </a:p>
        </p:txBody>
      </p:sp>
      <p:pic>
        <p:nvPicPr>
          <p:cNvPr id="13" name="Image 12">
            <a:extLst>
              <a:ext uri="{FF2B5EF4-FFF2-40B4-BE49-F238E27FC236}">
                <a16:creationId xmlns:a16="http://schemas.microsoft.com/office/drawing/2014/main" id="{EECBE3E4-3B39-4E31-ACC3-D0360DBE8FAB}"/>
              </a:ext>
            </a:extLst>
          </p:cNvPr>
          <p:cNvPicPr>
            <a:picLocks noChangeAspect="1"/>
          </p:cNvPicPr>
          <p:nvPr/>
        </p:nvPicPr>
        <p:blipFill>
          <a:blip r:embed="rId5"/>
          <a:stretch>
            <a:fillRect/>
          </a:stretch>
        </p:blipFill>
        <p:spPr>
          <a:xfrm>
            <a:off x="4666149" y="417038"/>
            <a:ext cx="3073010" cy="3273206"/>
          </a:xfrm>
          <a:prstGeom prst="rect">
            <a:avLst/>
          </a:prstGeom>
        </p:spPr>
      </p:pic>
      <p:pic>
        <p:nvPicPr>
          <p:cNvPr id="14" name="Image 13">
            <a:extLst>
              <a:ext uri="{FF2B5EF4-FFF2-40B4-BE49-F238E27FC236}">
                <a16:creationId xmlns:a16="http://schemas.microsoft.com/office/drawing/2014/main" id="{37BD63B2-87F4-4149-900E-B28CA4A6CDB8}"/>
              </a:ext>
            </a:extLst>
          </p:cNvPr>
          <p:cNvPicPr>
            <a:picLocks noChangeAspect="1"/>
          </p:cNvPicPr>
          <p:nvPr/>
        </p:nvPicPr>
        <p:blipFill>
          <a:blip r:embed="rId6"/>
          <a:stretch>
            <a:fillRect/>
          </a:stretch>
        </p:blipFill>
        <p:spPr>
          <a:xfrm>
            <a:off x="8398236" y="159717"/>
            <a:ext cx="3548704" cy="2790237"/>
          </a:xfrm>
          <a:prstGeom prst="rect">
            <a:avLst/>
          </a:prstGeom>
        </p:spPr>
      </p:pic>
      <p:pic>
        <p:nvPicPr>
          <p:cNvPr id="19" name="Image 18">
            <a:extLst>
              <a:ext uri="{FF2B5EF4-FFF2-40B4-BE49-F238E27FC236}">
                <a16:creationId xmlns:a16="http://schemas.microsoft.com/office/drawing/2014/main" id="{3621D08D-5B12-4A61-B9FF-8F4633C0D283}"/>
              </a:ext>
            </a:extLst>
          </p:cNvPr>
          <p:cNvPicPr>
            <a:picLocks noChangeAspect="1"/>
          </p:cNvPicPr>
          <p:nvPr/>
        </p:nvPicPr>
        <p:blipFill>
          <a:blip r:embed="rId7"/>
          <a:stretch>
            <a:fillRect/>
          </a:stretch>
        </p:blipFill>
        <p:spPr>
          <a:xfrm>
            <a:off x="6349419" y="2278721"/>
            <a:ext cx="5033126" cy="2823045"/>
          </a:xfrm>
          <a:prstGeom prst="rect">
            <a:avLst/>
          </a:prstGeom>
        </p:spPr>
      </p:pic>
    </p:spTree>
    <p:extLst>
      <p:ext uri="{BB962C8B-B14F-4D97-AF65-F5344CB8AC3E}">
        <p14:creationId xmlns:p14="http://schemas.microsoft.com/office/powerpoint/2010/main" val="418834319"/>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F9C42452-7776-4396-90CF-C19123C82297}"/>
              </a:ext>
            </a:extLst>
          </p:cNvPr>
          <p:cNvSpPr>
            <a:spLocks noGrp="1"/>
          </p:cNvSpPr>
          <p:nvPr>
            <p:ph type="title"/>
          </p:nvPr>
        </p:nvSpPr>
        <p:spPr>
          <a:xfrm>
            <a:off x="640079" y="2053641"/>
            <a:ext cx="366916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mj-lt"/>
                <a:ea typeface="+mj-ea"/>
                <a:cs typeface="+mj-cs"/>
              </a:rPr>
              <a:t>La </a:t>
            </a:r>
            <a:r>
              <a:rPr lang="en-US" sz="4400" kern="1200">
                <a:solidFill>
                  <a:srgbClr val="FFFFFF"/>
                </a:solidFill>
                <a:latin typeface="+mj-lt"/>
                <a:ea typeface="+mj-ea"/>
                <a:cs typeface="+mj-cs"/>
              </a:rPr>
              <a:t>flèche</a:t>
            </a:r>
            <a:r>
              <a:rPr lang="en-US" sz="4400" kern="1200" dirty="0">
                <a:solidFill>
                  <a:srgbClr val="FFFFFF"/>
                </a:solidFill>
                <a:latin typeface="+mj-lt"/>
                <a:ea typeface="+mj-ea"/>
                <a:cs typeface="+mj-cs"/>
              </a:rPr>
              <a:t> </a:t>
            </a:r>
            <a:r>
              <a:rPr lang="en-US" sz="4400" kern="1200">
                <a:solidFill>
                  <a:srgbClr val="FFFFFF"/>
                </a:solidFill>
                <a:latin typeface="+mj-lt"/>
                <a:ea typeface="+mj-ea"/>
                <a:cs typeface="+mj-cs"/>
              </a:rPr>
              <a:t>N</a:t>
            </a:r>
            <a:r>
              <a:rPr lang="en-US" sz="4400" kern="1200" dirty="0">
                <a:solidFill>
                  <a:srgbClr val="FFFFFF"/>
                </a:solidFill>
                <a:latin typeface="+mj-lt"/>
                <a:ea typeface="+mj-ea"/>
                <a:cs typeface="+mj-cs"/>
              </a:rPr>
              <a:t>ord</a:t>
            </a:r>
          </a:p>
        </p:txBody>
      </p:sp>
      <p:sp>
        <p:nvSpPr>
          <p:cNvPr id="3" name="Espace réservé du texte 2">
            <a:extLst>
              <a:ext uri="{FF2B5EF4-FFF2-40B4-BE49-F238E27FC236}">
                <a16:creationId xmlns:a16="http://schemas.microsoft.com/office/drawing/2014/main" id="{20A82472-5A36-4240-BE9E-1BCEAED8204E}"/>
              </a:ext>
            </a:extLst>
          </p:cNvPr>
          <p:cNvSpPr>
            <a:spLocks noGrp="1"/>
          </p:cNvSpPr>
          <p:nvPr>
            <p:ph type="body" idx="1"/>
          </p:nvPr>
        </p:nvSpPr>
        <p:spPr>
          <a:xfrm>
            <a:off x="6357256" y="508000"/>
            <a:ext cx="5119229" cy="3340100"/>
          </a:xfrm>
        </p:spPr>
        <p:txBody>
          <a:bodyPr vert="horz" lIns="91440" tIns="45720" rIns="91440" bIns="45720" rtlCol="0" anchor="ctr">
            <a:normAutofit/>
          </a:bodyPr>
          <a:lstStyle/>
          <a:p>
            <a:pPr marL="285750" indent="-228600">
              <a:lnSpc>
                <a:spcPct val="90000"/>
              </a:lnSpc>
              <a:buFont typeface="Arial" panose="020B0604020202020204" pitchFamily="34" charset="0"/>
              <a:buChar char="•"/>
            </a:pPr>
            <a:r>
              <a:rPr lang="en-US" sz="2400" kern="1200" dirty="0" err="1">
                <a:solidFill>
                  <a:srgbClr val="000000"/>
                </a:solidFill>
                <a:latin typeface="+mn-lt"/>
                <a:ea typeface="+mn-ea"/>
                <a:cs typeface="+mn-cs"/>
              </a:rPr>
              <a:t>Sert</a:t>
            </a:r>
            <a:r>
              <a:rPr lang="en-US" sz="2400" kern="1200" dirty="0">
                <a:solidFill>
                  <a:srgbClr val="000000"/>
                </a:solidFill>
                <a:latin typeface="+mn-lt"/>
                <a:ea typeface="+mn-ea"/>
                <a:cs typeface="+mn-cs"/>
              </a:rPr>
              <a:t> de </a:t>
            </a:r>
            <a:r>
              <a:rPr lang="en-US" sz="2400" kern="1200" dirty="0" err="1">
                <a:solidFill>
                  <a:srgbClr val="000000"/>
                </a:solidFill>
                <a:latin typeface="+mn-lt"/>
                <a:ea typeface="+mn-ea"/>
                <a:cs typeface="+mn-cs"/>
              </a:rPr>
              <a:t>repère</a:t>
            </a:r>
            <a:endParaRPr lang="en-US" sz="2400" kern="1200" dirty="0">
              <a:solidFill>
                <a:srgbClr val="000000"/>
              </a:solidFill>
              <a:latin typeface="+mn-lt"/>
              <a:ea typeface="+mn-ea"/>
              <a:cs typeface="+mn-cs"/>
            </a:endParaRPr>
          </a:p>
          <a:p>
            <a:pPr marL="285750" indent="-228600">
              <a:lnSpc>
                <a:spcPct val="90000"/>
              </a:lnSpc>
              <a:buFont typeface="Arial" panose="020B0604020202020204" pitchFamily="34" charset="0"/>
              <a:buChar char="•"/>
            </a:pPr>
            <a:endParaRPr lang="en-US" sz="2400" kern="1200" dirty="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dirty="0" err="1">
                <a:solidFill>
                  <a:srgbClr val="000000"/>
                </a:solidFill>
                <a:latin typeface="+mn-lt"/>
                <a:ea typeface="+mn-ea"/>
                <a:cs typeface="+mn-cs"/>
              </a:rPr>
              <a:t>Indique</a:t>
            </a:r>
            <a:r>
              <a:rPr lang="en-US" sz="2400" kern="1200" dirty="0">
                <a:solidFill>
                  <a:srgbClr val="000000"/>
                </a:solidFill>
                <a:latin typeface="+mn-lt"/>
                <a:ea typeface="+mn-ea"/>
                <a:cs typeface="+mn-cs"/>
              </a:rPr>
              <a:t> </a:t>
            </a:r>
            <a:r>
              <a:rPr lang="en-US" sz="2400" kern="1200" dirty="0" err="1">
                <a:solidFill>
                  <a:srgbClr val="000000"/>
                </a:solidFill>
                <a:latin typeface="+mn-lt"/>
                <a:ea typeface="+mn-ea"/>
                <a:cs typeface="+mn-cs"/>
              </a:rPr>
              <a:t>l’orientation</a:t>
            </a:r>
            <a:r>
              <a:rPr lang="en-US" sz="2400" kern="1200" dirty="0">
                <a:solidFill>
                  <a:srgbClr val="000000"/>
                </a:solidFill>
                <a:latin typeface="+mn-lt"/>
                <a:ea typeface="+mn-ea"/>
                <a:cs typeface="+mn-cs"/>
              </a:rPr>
              <a:t> de la carte</a:t>
            </a:r>
          </a:p>
          <a:p>
            <a:pPr marL="285750" indent="-228600">
              <a:lnSpc>
                <a:spcPct val="90000"/>
              </a:lnSpc>
              <a:buFont typeface="Arial" panose="020B0604020202020204" pitchFamily="34" charset="0"/>
              <a:buChar char="•"/>
            </a:pPr>
            <a:endParaRPr lang="en-US" sz="2400" kern="1200" dirty="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dirty="0">
                <a:solidFill>
                  <a:srgbClr val="000000"/>
                </a:solidFill>
                <a:latin typeface="+mn-lt"/>
                <a:ea typeface="+mn-ea"/>
                <a:cs typeface="+mn-cs"/>
              </a:rPr>
              <a:t>Figure qui affiche les directions Nord, Sud, Est, Ouest</a:t>
            </a:r>
          </a:p>
          <a:p>
            <a:pPr marL="285750" indent="-228600">
              <a:lnSpc>
                <a:spcPct val="90000"/>
              </a:lnSpc>
              <a:buFont typeface="Arial" panose="020B0604020202020204" pitchFamily="34" charset="0"/>
              <a:buChar char="•"/>
            </a:pPr>
            <a:endParaRPr lang="en-US" sz="2400" kern="1200" dirty="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dirty="0">
                <a:solidFill>
                  <a:srgbClr val="000000"/>
                </a:solidFill>
                <a:latin typeface="+mn-lt"/>
                <a:ea typeface="+mn-ea"/>
                <a:cs typeface="+mn-cs"/>
              </a:rPr>
              <a:t>Sur la carte, </a:t>
            </a:r>
            <a:r>
              <a:rPr lang="en-US" sz="2400" kern="1200" dirty="0" err="1">
                <a:solidFill>
                  <a:srgbClr val="000000"/>
                </a:solidFill>
                <a:latin typeface="+mn-lt"/>
                <a:ea typeface="+mn-ea"/>
                <a:cs typeface="+mn-cs"/>
              </a:rPr>
              <a:t>indique</a:t>
            </a:r>
            <a:r>
              <a:rPr lang="en-US" sz="2400" kern="1200" dirty="0">
                <a:solidFill>
                  <a:srgbClr val="000000"/>
                </a:solidFill>
                <a:latin typeface="+mn-lt"/>
                <a:ea typeface="+mn-ea"/>
                <a:cs typeface="+mn-cs"/>
              </a:rPr>
              <a:t> la direction Nord </a:t>
            </a:r>
          </a:p>
          <a:p>
            <a:pPr indent="-228600">
              <a:lnSpc>
                <a:spcPct val="90000"/>
              </a:lnSpc>
              <a:buFont typeface="Arial" panose="020B0604020202020204" pitchFamily="34" charset="0"/>
              <a:buChar char="•"/>
            </a:pPr>
            <a:endParaRPr lang="en-US" sz="2400" kern="1200" dirty="0">
              <a:solidFill>
                <a:srgbClr val="000000"/>
              </a:solidFill>
              <a:latin typeface="+mn-lt"/>
              <a:ea typeface="+mn-ea"/>
              <a:cs typeface="+mn-cs"/>
            </a:endParaRPr>
          </a:p>
        </p:txBody>
      </p:sp>
      <p:pic>
        <p:nvPicPr>
          <p:cNvPr id="9" name="Image 8">
            <a:extLst>
              <a:ext uri="{FF2B5EF4-FFF2-40B4-BE49-F238E27FC236}">
                <a16:creationId xmlns:a16="http://schemas.microsoft.com/office/drawing/2014/main" id="{C92E1864-3A73-4BDF-A18E-DD6A91B7B877}"/>
              </a:ext>
            </a:extLst>
          </p:cNvPr>
          <p:cNvPicPr>
            <a:picLocks noChangeAspect="1"/>
          </p:cNvPicPr>
          <p:nvPr/>
        </p:nvPicPr>
        <p:blipFill>
          <a:blip r:embed="rId3"/>
          <a:stretch>
            <a:fillRect/>
          </a:stretch>
        </p:blipFill>
        <p:spPr>
          <a:xfrm>
            <a:off x="1306456" y="4409923"/>
            <a:ext cx="1470453" cy="1400432"/>
          </a:xfrm>
          <a:prstGeom prst="rect">
            <a:avLst/>
          </a:prstGeom>
        </p:spPr>
      </p:pic>
      <p:pic>
        <p:nvPicPr>
          <p:cNvPr id="11" name="Image 10">
            <a:extLst>
              <a:ext uri="{FF2B5EF4-FFF2-40B4-BE49-F238E27FC236}">
                <a16:creationId xmlns:a16="http://schemas.microsoft.com/office/drawing/2014/main" id="{2362CB69-C4E9-466C-A647-84DAA1C03734}"/>
              </a:ext>
            </a:extLst>
          </p:cNvPr>
          <p:cNvPicPr>
            <a:picLocks noChangeAspect="1"/>
          </p:cNvPicPr>
          <p:nvPr/>
        </p:nvPicPr>
        <p:blipFill>
          <a:blip r:embed="rId4"/>
          <a:stretch>
            <a:fillRect/>
          </a:stretch>
        </p:blipFill>
        <p:spPr>
          <a:xfrm>
            <a:off x="6842075" y="3683502"/>
            <a:ext cx="4348438" cy="2780978"/>
          </a:xfrm>
          <a:prstGeom prst="rect">
            <a:avLst/>
          </a:prstGeom>
        </p:spPr>
      </p:pic>
      <p:sp>
        <p:nvSpPr>
          <p:cNvPr id="12" name="Ellipse 11">
            <a:extLst>
              <a:ext uri="{FF2B5EF4-FFF2-40B4-BE49-F238E27FC236}">
                <a16:creationId xmlns:a16="http://schemas.microsoft.com/office/drawing/2014/main" id="{6DBD1A4A-6880-41FA-844C-6A30EA9F9FDF}"/>
              </a:ext>
            </a:extLst>
          </p:cNvPr>
          <p:cNvSpPr/>
          <p:nvPr/>
        </p:nvSpPr>
        <p:spPr bwMode="auto">
          <a:xfrm>
            <a:off x="8366253" y="4091928"/>
            <a:ext cx="777620" cy="532783"/>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fr-FR" sz="1400" b="1" dirty="0">
              <a:solidFill>
                <a:srgbClr val="000000"/>
              </a:solidFill>
              <a:latin typeface="Arial" charset="0"/>
              <a:ea typeface="ＭＳ Ｐゴシック" pitchFamily="16" charset="-128"/>
              <a:cs typeface="ＭＳ Ｐゴシック" pitchFamily="-97" charset="-128"/>
            </a:endParaRPr>
          </a:p>
        </p:txBody>
      </p:sp>
      <p:grpSp>
        <p:nvGrpSpPr>
          <p:cNvPr id="13" name="Groupe 12">
            <a:extLst>
              <a:ext uri="{FF2B5EF4-FFF2-40B4-BE49-F238E27FC236}">
                <a16:creationId xmlns:a16="http://schemas.microsoft.com/office/drawing/2014/main" id="{4F6B9E22-1F05-4E42-9833-2E2CAB98CF8F}"/>
              </a:ext>
            </a:extLst>
          </p:cNvPr>
          <p:cNvGrpSpPr/>
          <p:nvPr/>
        </p:nvGrpSpPr>
        <p:grpSpPr>
          <a:xfrm>
            <a:off x="8520000" y="6534184"/>
            <a:ext cx="3672000" cy="324000"/>
            <a:chOff x="7455164" y="6353820"/>
            <a:chExt cx="3687045" cy="327318"/>
          </a:xfrm>
        </p:grpSpPr>
        <p:pic>
          <p:nvPicPr>
            <p:cNvPr id="14" name="Image 13">
              <a:extLst>
                <a:ext uri="{FF2B5EF4-FFF2-40B4-BE49-F238E27FC236}">
                  <a16:creationId xmlns:a16="http://schemas.microsoft.com/office/drawing/2014/main" id="{9D6B1A07-158C-4E29-9433-B5DB861CD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6" name="ZoneTexte 15">
              <a:extLst>
                <a:ext uri="{FF2B5EF4-FFF2-40B4-BE49-F238E27FC236}">
                  <a16:creationId xmlns:a16="http://schemas.microsoft.com/office/drawing/2014/main" id="{D7216640-1F9E-411E-9F0F-9C16A062A5B7}"/>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8" name="Image 17">
              <a:extLst>
                <a:ext uri="{FF2B5EF4-FFF2-40B4-BE49-F238E27FC236}">
                  <a16:creationId xmlns:a16="http://schemas.microsoft.com/office/drawing/2014/main" id="{55C5581C-5A7D-4E36-8201-BE3E2A359157}"/>
                </a:ext>
              </a:extLst>
            </p:cNvPr>
            <p:cNvPicPr>
              <a:picLocks noChangeAspect="1"/>
            </p:cNvPicPr>
            <p:nvPr/>
          </p:nvPicPr>
          <p:blipFill>
            <a:blip r:embed="rId6"/>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021397336"/>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F9C42452-7776-4396-90CF-C19123C82297}"/>
              </a:ext>
            </a:extLst>
          </p:cNvPr>
          <p:cNvSpPr>
            <a:spLocks noGrp="1"/>
          </p:cNvSpPr>
          <p:nvPr>
            <p:ph type="title"/>
          </p:nvPr>
        </p:nvSpPr>
        <p:spPr>
          <a:xfrm>
            <a:off x="713353" y="1196751"/>
            <a:ext cx="366916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mj-lt"/>
                <a:ea typeface="+mj-ea"/>
                <a:cs typeface="+mj-cs"/>
              </a:rPr>
              <a:t>La </a:t>
            </a:r>
            <a:r>
              <a:rPr lang="en-US" sz="4400" kern="1200" dirty="0" err="1">
                <a:solidFill>
                  <a:srgbClr val="FFFFFF"/>
                </a:solidFill>
                <a:latin typeface="+mj-lt"/>
                <a:ea typeface="+mj-ea"/>
                <a:cs typeface="+mj-cs"/>
              </a:rPr>
              <a:t>légende</a:t>
            </a:r>
            <a:endParaRPr lang="en-US" sz="44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20A82472-5A36-4240-BE9E-1BCEAED8204E}"/>
              </a:ext>
            </a:extLst>
          </p:cNvPr>
          <p:cNvSpPr>
            <a:spLocks noGrp="1"/>
          </p:cNvSpPr>
          <p:nvPr>
            <p:ph type="body" idx="1"/>
          </p:nvPr>
        </p:nvSpPr>
        <p:spPr>
          <a:xfrm>
            <a:off x="6090574" y="801866"/>
            <a:ext cx="5206256" cy="2671704"/>
          </a:xfrm>
        </p:spPr>
        <p:txBody>
          <a:bodyPr vert="horz" lIns="91440" tIns="45720" rIns="91440" bIns="45720" rtlCol="0" anchor="ctr">
            <a:normAutofit fontScale="85000" lnSpcReduction="10000"/>
          </a:bodyPr>
          <a:lstStyle/>
          <a:p>
            <a:pPr marL="342900" indent="-342900">
              <a:buFont typeface="Arial" panose="020B0604020202020204" pitchFamily="34" charset="0"/>
              <a:buChar char="•"/>
            </a:pPr>
            <a:r>
              <a:rPr lang="fr-FR" sz="2400" dirty="0">
                <a:solidFill>
                  <a:srgbClr val="000000"/>
                </a:solidFill>
                <a:cs typeface="+mn-cs"/>
              </a:rPr>
              <a:t>Liste des symboles et des couleurs utilisés avec leur signification</a:t>
            </a:r>
          </a:p>
          <a:p>
            <a:pPr marL="342900" indent="-342900">
              <a:buFont typeface="Arial" panose="020B0604020202020204" pitchFamily="34" charset="0"/>
              <a:buChar char="•"/>
            </a:pPr>
            <a:endParaRPr lang="fr-FR" sz="2400" dirty="0">
              <a:solidFill>
                <a:srgbClr val="000000"/>
              </a:solidFill>
              <a:cs typeface="+mn-cs"/>
            </a:endParaRPr>
          </a:p>
          <a:p>
            <a:pPr marL="342900" indent="-342900">
              <a:buFont typeface="Arial" panose="020B0604020202020204" pitchFamily="34" charset="0"/>
              <a:buChar char="•"/>
            </a:pPr>
            <a:r>
              <a:rPr lang="fr-FR" sz="2400" dirty="0">
                <a:solidFill>
                  <a:srgbClr val="000000"/>
                </a:solidFill>
                <a:cs typeface="+mn-cs"/>
              </a:rPr>
              <a:t>« Dictionnaire » qui permet de comprendre le sens de ce que la carte montre</a:t>
            </a:r>
          </a:p>
          <a:p>
            <a:pPr marL="342900" indent="-342900">
              <a:buFont typeface="Arial" panose="020B0604020202020204" pitchFamily="34" charset="0"/>
              <a:buChar char="•"/>
            </a:pPr>
            <a:endParaRPr lang="fr-FR" sz="2400" dirty="0">
              <a:solidFill>
                <a:srgbClr val="000000"/>
              </a:solidFill>
              <a:cs typeface="+mn-cs"/>
            </a:endParaRPr>
          </a:p>
          <a:p>
            <a:pPr marL="342900" indent="-342900">
              <a:buFont typeface="Arial" panose="020B0604020202020204" pitchFamily="34" charset="0"/>
              <a:buChar char="•"/>
            </a:pPr>
            <a:r>
              <a:rPr lang="fr-FR" sz="2400" dirty="0">
                <a:solidFill>
                  <a:srgbClr val="000000"/>
                </a:solidFill>
                <a:cs typeface="+mn-cs"/>
              </a:rPr>
              <a:t>Une petite boite dans un coin de la carte</a:t>
            </a:r>
          </a:p>
          <a:p>
            <a:pPr indent="-228600">
              <a:lnSpc>
                <a:spcPct val="90000"/>
              </a:lnSpc>
              <a:buFont typeface="Arial" panose="020B0604020202020204" pitchFamily="34" charset="0"/>
              <a:buChar char="•"/>
            </a:pPr>
            <a:endParaRPr lang="en-US" sz="2400" kern="1200" dirty="0">
              <a:solidFill>
                <a:srgbClr val="000000"/>
              </a:solidFill>
              <a:latin typeface="+mn-lt"/>
              <a:ea typeface="+mn-ea"/>
              <a:cs typeface="+mn-cs"/>
            </a:endParaRPr>
          </a:p>
        </p:txBody>
      </p:sp>
      <p:grpSp>
        <p:nvGrpSpPr>
          <p:cNvPr id="11" name="Groupe 10">
            <a:extLst>
              <a:ext uri="{FF2B5EF4-FFF2-40B4-BE49-F238E27FC236}">
                <a16:creationId xmlns:a16="http://schemas.microsoft.com/office/drawing/2014/main" id="{8F4BE829-8750-44CA-96D4-27207F3F2563}"/>
              </a:ext>
            </a:extLst>
          </p:cNvPr>
          <p:cNvGrpSpPr/>
          <p:nvPr/>
        </p:nvGrpSpPr>
        <p:grpSpPr>
          <a:xfrm>
            <a:off x="8520000" y="6534184"/>
            <a:ext cx="3672000" cy="324000"/>
            <a:chOff x="7455164" y="6353820"/>
            <a:chExt cx="3687045" cy="327318"/>
          </a:xfrm>
        </p:grpSpPr>
        <p:pic>
          <p:nvPicPr>
            <p:cNvPr id="12" name="Image 11">
              <a:extLst>
                <a:ext uri="{FF2B5EF4-FFF2-40B4-BE49-F238E27FC236}">
                  <a16:creationId xmlns:a16="http://schemas.microsoft.com/office/drawing/2014/main" id="{19CF6972-47D5-4ABB-92DB-D64AE87BB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3" name="ZoneTexte 12">
              <a:extLst>
                <a:ext uri="{FF2B5EF4-FFF2-40B4-BE49-F238E27FC236}">
                  <a16:creationId xmlns:a16="http://schemas.microsoft.com/office/drawing/2014/main" id="{10782B9F-0568-4D7B-9488-EBB04FD135AE}"/>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4" name="Image 13">
              <a:extLst>
                <a:ext uri="{FF2B5EF4-FFF2-40B4-BE49-F238E27FC236}">
                  <a16:creationId xmlns:a16="http://schemas.microsoft.com/office/drawing/2014/main" id="{78D35B7B-3A5B-4A14-A0AC-715419083A32}"/>
                </a:ext>
              </a:extLst>
            </p:cNvPr>
            <p:cNvPicPr>
              <a:picLocks noChangeAspect="1"/>
            </p:cNvPicPr>
            <p:nvPr/>
          </p:nvPicPr>
          <p:blipFill>
            <a:blip r:embed="rId4"/>
            <a:stretch>
              <a:fillRect/>
            </a:stretch>
          </p:blipFill>
          <p:spPr>
            <a:xfrm>
              <a:off x="10243371" y="6353820"/>
              <a:ext cx="898838" cy="324000"/>
            </a:xfrm>
            <a:prstGeom prst="rect">
              <a:avLst/>
            </a:prstGeom>
          </p:spPr>
        </p:pic>
      </p:grpSp>
      <p:pic>
        <p:nvPicPr>
          <p:cNvPr id="16" name="Image 15">
            <a:extLst>
              <a:ext uri="{FF2B5EF4-FFF2-40B4-BE49-F238E27FC236}">
                <a16:creationId xmlns:a16="http://schemas.microsoft.com/office/drawing/2014/main" id="{4A9F92AF-E620-4482-8F05-36986B7DBBE7}"/>
              </a:ext>
            </a:extLst>
          </p:cNvPr>
          <p:cNvPicPr>
            <a:picLocks noChangeAspect="1"/>
          </p:cNvPicPr>
          <p:nvPr/>
        </p:nvPicPr>
        <p:blipFill>
          <a:blip r:embed="rId5"/>
          <a:stretch>
            <a:fillRect/>
          </a:stretch>
        </p:blipFill>
        <p:spPr>
          <a:xfrm>
            <a:off x="6650266" y="3585575"/>
            <a:ext cx="5288692" cy="2565410"/>
          </a:xfrm>
          <a:prstGeom prst="rect">
            <a:avLst/>
          </a:prstGeom>
          <a:ln w="28575">
            <a:solidFill>
              <a:srgbClr val="464646"/>
            </a:solidFill>
          </a:ln>
        </p:spPr>
      </p:pic>
      <p:pic>
        <p:nvPicPr>
          <p:cNvPr id="18" name="Image 17">
            <a:extLst>
              <a:ext uri="{FF2B5EF4-FFF2-40B4-BE49-F238E27FC236}">
                <a16:creationId xmlns:a16="http://schemas.microsoft.com/office/drawing/2014/main" id="{86BB14CB-30B1-43C7-BF90-04FB400563DE}"/>
              </a:ext>
            </a:extLst>
          </p:cNvPr>
          <p:cNvPicPr>
            <a:picLocks noChangeAspect="1"/>
          </p:cNvPicPr>
          <p:nvPr/>
        </p:nvPicPr>
        <p:blipFill>
          <a:blip r:embed="rId6"/>
          <a:stretch>
            <a:fillRect/>
          </a:stretch>
        </p:blipFill>
        <p:spPr>
          <a:xfrm>
            <a:off x="2552565" y="3429000"/>
            <a:ext cx="3659898" cy="2833321"/>
          </a:xfrm>
          <a:prstGeom prst="rect">
            <a:avLst/>
          </a:prstGeom>
          <a:ln w="28575">
            <a:solidFill>
              <a:srgbClr val="002060"/>
            </a:solidFill>
          </a:ln>
        </p:spPr>
      </p:pic>
    </p:spTree>
    <p:extLst>
      <p:ext uri="{BB962C8B-B14F-4D97-AF65-F5344CB8AC3E}">
        <p14:creationId xmlns:p14="http://schemas.microsoft.com/office/powerpoint/2010/main" val="3385291402"/>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1C73EC64-491C-4FA6-90AB-4E40362146B6}"/>
              </a:ext>
            </a:extLst>
          </p:cNvPr>
          <p:cNvSpPr>
            <a:spLocks noGrp="1"/>
          </p:cNvSpPr>
          <p:nvPr>
            <p:ph type="title"/>
          </p:nvPr>
        </p:nvSpPr>
        <p:spPr>
          <a:xfrm>
            <a:off x="640079" y="2053641"/>
            <a:ext cx="366916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mj-lt"/>
                <a:ea typeface="+mj-ea"/>
                <a:cs typeface="+mj-cs"/>
              </a:rPr>
              <a:t>La source</a:t>
            </a:r>
          </a:p>
        </p:txBody>
      </p:sp>
      <p:sp>
        <p:nvSpPr>
          <p:cNvPr id="3" name="Espace réservé du texte 2">
            <a:extLst>
              <a:ext uri="{FF2B5EF4-FFF2-40B4-BE49-F238E27FC236}">
                <a16:creationId xmlns:a16="http://schemas.microsoft.com/office/drawing/2014/main" id="{FC07F7A9-69C8-4277-A11F-3945A5B230DE}"/>
              </a:ext>
            </a:extLst>
          </p:cNvPr>
          <p:cNvSpPr>
            <a:spLocks noGrp="1"/>
          </p:cNvSpPr>
          <p:nvPr>
            <p:ph type="body" idx="1"/>
          </p:nvPr>
        </p:nvSpPr>
        <p:spPr>
          <a:xfrm>
            <a:off x="6052955" y="-375162"/>
            <a:ext cx="5306084" cy="5230634"/>
          </a:xfrm>
        </p:spPr>
        <p:txBody>
          <a:bodyPr vert="horz" lIns="91440" tIns="45720" rIns="91440" bIns="45720" rtlCol="0" anchor="ctr">
            <a:normAutofit/>
          </a:bodyPr>
          <a:lstStyle/>
          <a:p>
            <a:pPr marL="285750" indent="-228600">
              <a:lnSpc>
                <a:spcPct val="90000"/>
              </a:lnSpc>
              <a:buFont typeface="Arial" panose="020B0604020202020204" pitchFamily="34" charset="0"/>
              <a:buChar char="•"/>
            </a:pPr>
            <a:r>
              <a:rPr lang="en-US" sz="2400" kern="1200" dirty="0">
                <a:solidFill>
                  <a:srgbClr val="000000"/>
                </a:solidFill>
                <a:latin typeface="+mn-lt"/>
                <a:ea typeface="+mn-ea"/>
                <a:cs typeface="+mn-cs"/>
              </a:rPr>
              <a:t>Donne la provenance des </a:t>
            </a:r>
            <a:r>
              <a:rPr lang="en-US" sz="2400" kern="1200" dirty="0" err="1">
                <a:solidFill>
                  <a:srgbClr val="000000"/>
                </a:solidFill>
                <a:latin typeface="+mn-lt"/>
                <a:ea typeface="+mn-ea"/>
                <a:cs typeface="+mn-cs"/>
              </a:rPr>
              <a:t>informations</a:t>
            </a:r>
            <a:r>
              <a:rPr lang="en-US" sz="2400" kern="1200" dirty="0">
                <a:solidFill>
                  <a:srgbClr val="000000"/>
                </a:solidFill>
                <a:latin typeface="+mn-lt"/>
                <a:ea typeface="+mn-ea"/>
                <a:cs typeface="+mn-cs"/>
              </a:rPr>
              <a:t> </a:t>
            </a:r>
            <a:r>
              <a:rPr lang="en-US" sz="2400" kern="1200" dirty="0" err="1">
                <a:solidFill>
                  <a:srgbClr val="000000"/>
                </a:solidFill>
                <a:latin typeface="+mn-lt"/>
                <a:ea typeface="+mn-ea"/>
                <a:cs typeface="+mn-cs"/>
              </a:rPr>
              <a:t>représentées</a:t>
            </a:r>
            <a:endParaRPr lang="en-US" sz="2400" kern="1200" dirty="0">
              <a:solidFill>
                <a:srgbClr val="000000"/>
              </a:solidFill>
              <a:latin typeface="+mn-lt"/>
              <a:ea typeface="+mn-ea"/>
              <a:cs typeface="+mn-cs"/>
            </a:endParaRPr>
          </a:p>
          <a:p>
            <a:pPr marL="285750" indent="-228600">
              <a:lnSpc>
                <a:spcPct val="90000"/>
              </a:lnSpc>
              <a:buFont typeface="Arial" panose="020B0604020202020204" pitchFamily="34" charset="0"/>
              <a:buChar char="•"/>
            </a:pPr>
            <a:endParaRPr lang="en-US" sz="2400" kern="1200" dirty="0">
              <a:solidFill>
                <a:srgbClr val="000000"/>
              </a:solidFill>
              <a:latin typeface="+mn-lt"/>
              <a:ea typeface="+mn-ea"/>
              <a:cs typeface="+mn-cs"/>
            </a:endParaRPr>
          </a:p>
          <a:p>
            <a:pPr marL="285750" indent="-228600">
              <a:lnSpc>
                <a:spcPct val="90000"/>
              </a:lnSpc>
              <a:buFont typeface="Arial" panose="020B0604020202020204" pitchFamily="34" charset="0"/>
              <a:buChar char="•"/>
            </a:pPr>
            <a:r>
              <a:rPr lang="en-US" sz="2400" kern="1200" dirty="0" err="1">
                <a:solidFill>
                  <a:srgbClr val="000000"/>
                </a:solidFill>
                <a:latin typeface="+mn-lt"/>
                <a:ea typeface="+mn-ea"/>
                <a:cs typeface="+mn-cs"/>
              </a:rPr>
              <a:t>Permet</a:t>
            </a:r>
            <a:r>
              <a:rPr lang="en-US" sz="2400" kern="1200" dirty="0">
                <a:solidFill>
                  <a:srgbClr val="000000"/>
                </a:solidFill>
                <a:latin typeface="+mn-lt"/>
                <a:ea typeface="+mn-ea"/>
                <a:cs typeface="+mn-cs"/>
              </a:rPr>
              <a:t> de </a:t>
            </a:r>
            <a:r>
              <a:rPr lang="en-US" sz="2400" kern="1200" dirty="0" err="1">
                <a:solidFill>
                  <a:srgbClr val="000000"/>
                </a:solidFill>
                <a:latin typeface="+mn-lt"/>
                <a:ea typeface="+mn-ea"/>
                <a:cs typeface="+mn-cs"/>
              </a:rPr>
              <a:t>valider</a:t>
            </a:r>
            <a:r>
              <a:rPr lang="en-US" sz="2400" kern="1200" dirty="0">
                <a:solidFill>
                  <a:srgbClr val="000000"/>
                </a:solidFill>
                <a:latin typeface="+mn-lt"/>
                <a:ea typeface="+mn-ea"/>
                <a:cs typeface="+mn-cs"/>
              </a:rPr>
              <a:t> </a:t>
            </a:r>
            <a:r>
              <a:rPr lang="en-US" sz="2400" kern="1200" dirty="0" err="1">
                <a:solidFill>
                  <a:srgbClr val="000000"/>
                </a:solidFill>
                <a:latin typeface="+mn-lt"/>
                <a:ea typeface="+mn-ea"/>
                <a:cs typeface="+mn-cs"/>
              </a:rPr>
              <a:t>l’information</a:t>
            </a:r>
            <a:endParaRPr lang="en-US" sz="2400" kern="1200" dirty="0">
              <a:solidFill>
                <a:srgbClr val="000000"/>
              </a:solidFill>
              <a:latin typeface="+mn-lt"/>
              <a:ea typeface="+mn-ea"/>
              <a:cs typeface="+mn-cs"/>
            </a:endParaRPr>
          </a:p>
          <a:p>
            <a:pPr indent="-228600">
              <a:lnSpc>
                <a:spcPct val="90000"/>
              </a:lnSpc>
              <a:buFont typeface="Arial" panose="020B0604020202020204" pitchFamily="34" charset="0"/>
              <a:buChar char="•"/>
            </a:pPr>
            <a:endParaRPr lang="en-US" sz="2400" kern="1200" dirty="0">
              <a:solidFill>
                <a:srgbClr val="000000"/>
              </a:solidFill>
              <a:latin typeface="+mn-lt"/>
              <a:ea typeface="+mn-ea"/>
              <a:cs typeface="+mn-cs"/>
            </a:endParaRPr>
          </a:p>
        </p:txBody>
      </p:sp>
      <p:grpSp>
        <p:nvGrpSpPr>
          <p:cNvPr id="12" name="Groupe 11">
            <a:extLst>
              <a:ext uri="{FF2B5EF4-FFF2-40B4-BE49-F238E27FC236}">
                <a16:creationId xmlns:a16="http://schemas.microsoft.com/office/drawing/2014/main" id="{F55B88AA-8B22-4100-8F36-1DD46F411B7D}"/>
              </a:ext>
            </a:extLst>
          </p:cNvPr>
          <p:cNvGrpSpPr/>
          <p:nvPr/>
        </p:nvGrpSpPr>
        <p:grpSpPr>
          <a:xfrm>
            <a:off x="8520000" y="6534184"/>
            <a:ext cx="3672000" cy="324000"/>
            <a:chOff x="7455164" y="6353820"/>
            <a:chExt cx="3687045" cy="327318"/>
          </a:xfrm>
        </p:grpSpPr>
        <p:pic>
          <p:nvPicPr>
            <p:cNvPr id="13" name="Image 12">
              <a:extLst>
                <a:ext uri="{FF2B5EF4-FFF2-40B4-BE49-F238E27FC236}">
                  <a16:creationId xmlns:a16="http://schemas.microsoft.com/office/drawing/2014/main" id="{703A926B-3D0F-492C-AF4B-2A6F32B43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4" name="ZoneTexte 13">
              <a:extLst>
                <a:ext uri="{FF2B5EF4-FFF2-40B4-BE49-F238E27FC236}">
                  <a16:creationId xmlns:a16="http://schemas.microsoft.com/office/drawing/2014/main" id="{EF6D817E-A54D-47CF-98A9-57CF055EA099}"/>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6" name="Image 15">
              <a:extLst>
                <a:ext uri="{FF2B5EF4-FFF2-40B4-BE49-F238E27FC236}">
                  <a16:creationId xmlns:a16="http://schemas.microsoft.com/office/drawing/2014/main" id="{2EAE6379-9830-4425-B011-677D085BDFBD}"/>
                </a:ext>
              </a:extLst>
            </p:cNvPr>
            <p:cNvPicPr>
              <a:picLocks noChangeAspect="1"/>
            </p:cNvPicPr>
            <p:nvPr/>
          </p:nvPicPr>
          <p:blipFill>
            <a:blip r:embed="rId4"/>
            <a:stretch>
              <a:fillRect/>
            </a:stretch>
          </p:blipFill>
          <p:spPr>
            <a:xfrm>
              <a:off x="10243371" y="6353820"/>
              <a:ext cx="898838" cy="324000"/>
            </a:xfrm>
            <a:prstGeom prst="rect">
              <a:avLst/>
            </a:prstGeom>
          </p:spPr>
        </p:pic>
      </p:grpSp>
      <p:sp>
        <p:nvSpPr>
          <p:cNvPr id="18" name="Rectangle 17">
            <a:extLst>
              <a:ext uri="{FF2B5EF4-FFF2-40B4-BE49-F238E27FC236}">
                <a16:creationId xmlns:a16="http://schemas.microsoft.com/office/drawing/2014/main" id="{8189F6C6-7B76-40AE-A6DD-BEC78119DC0D}"/>
              </a:ext>
            </a:extLst>
          </p:cNvPr>
          <p:cNvSpPr/>
          <p:nvPr/>
        </p:nvSpPr>
        <p:spPr>
          <a:xfrm>
            <a:off x="5012591" y="4904341"/>
            <a:ext cx="6696506" cy="369332"/>
          </a:xfrm>
          <a:prstGeom prst="rect">
            <a:avLst/>
          </a:prstGeom>
        </p:spPr>
        <p:txBody>
          <a:bodyPr wrap="square">
            <a:spAutoFit/>
          </a:bodyPr>
          <a:lstStyle/>
          <a:p>
            <a:endParaRPr lang="fr-FR" dirty="0">
              <a:solidFill>
                <a:schemeClr val="bg2"/>
              </a:solidFill>
            </a:endParaRPr>
          </a:p>
        </p:txBody>
      </p:sp>
      <p:pic>
        <p:nvPicPr>
          <p:cNvPr id="19" name="Image 18">
            <a:extLst>
              <a:ext uri="{FF2B5EF4-FFF2-40B4-BE49-F238E27FC236}">
                <a16:creationId xmlns:a16="http://schemas.microsoft.com/office/drawing/2014/main" id="{F25DB389-3971-4CCC-AE61-50E12D303B14}"/>
              </a:ext>
            </a:extLst>
          </p:cNvPr>
          <p:cNvPicPr>
            <a:picLocks noChangeAspect="1"/>
          </p:cNvPicPr>
          <p:nvPr/>
        </p:nvPicPr>
        <p:blipFill>
          <a:blip r:embed="rId5"/>
          <a:stretch>
            <a:fillRect/>
          </a:stretch>
        </p:blipFill>
        <p:spPr>
          <a:xfrm>
            <a:off x="4662483" y="3288574"/>
            <a:ext cx="6734175" cy="2724150"/>
          </a:xfrm>
          <a:prstGeom prst="rect">
            <a:avLst/>
          </a:prstGeom>
        </p:spPr>
      </p:pic>
      <p:sp>
        <p:nvSpPr>
          <p:cNvPr id="20" name="Ellipse 19">
            <a:extLst>
              <a:ext uri="{FF2B5EF4-FFF2-40B4-BE49-F238E27FC236}">
                <a16:creationId xmlns:a16="http://schemas.microsoft.com/office/drawing/2014/main" id="{78231C50-32DE-4065-B88E-46D00BB1E7F3}"/>
              </a:ext>
            </a:extLst>
          </p:cNvPr>
          <p:cNvSpPr/>
          <p:nvPr/>
        </p:nvSpPr>
        <p:spPr bwMode="auto">
          <a:xfrm>
            <a:off x="5994615" y="5583076"/>
            <a:ext cx="4567701" cy="532783"/>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fr-FR"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484904278"/>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6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lnSpc>
                <a:spcPct val="90000"/>
              </a:lnSpc>
            </a:pPr>
            <a:r>
              <a:rPr lang="en-US" sz="4800" kern="1200">
                <a:solidFill>
                  <a:srgbClr val="FFFFFF"/>
                </a:solidFill>
                <a:latin typeface="+mj-lt"/>
                <a:ea typeface="+mj-ea"/>
                <a:cs typeface="+mj-cs"/>
              </a:rPr>
              <a:t>Comment fabrique-t-on les cartes ?</a:t>
            </a:r>
          </a:p>
        </p:txBody>
      </p:sp>
      <p:cxnSp>
        <p:nvCxnSpPr>
          <p:cNvPr id="69" name="Straight Connector 6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il_fi" descr="http://i2.cdscdn.com/pdt2/4/3/4/1/700x700/rav11434/rw/puzzleball-mappemonde-180p.jpg"/>
          <p:cNvPicPr/>
          <p:nvPr/>
        </p:nvPicPr>
        <p:blipFill>
          <a:blip r:embed="rId3"/>
          <a:stretch>
            <a:fillRect/>
          </a:stretch>
        </p:blipFill>
        <p:spPr bwMode="auto">
          <a:xfrm>
            <a:off x="5490196" y="492573"/>
            <a:ext cx="5880796" cy="5880796"/>
          </a:xfrm>
          <a:prstGeom prst="rect">
            <a:avLst/>
          </a:prstGeom>
          <a:noFill/>
        </p:spPr>
      </p:pic>
    </p:spTree>
    <p:extLst>
      <p:ext uri="{BB962C8B-B14F-4D97-AF65-F5344CB8AC3E}">
        <p14:creationId xmlns:p14="http://schemas.microsoft.com/office/powerpoint/2010/main" val="2970222230"/>
      </p:ext>
    </p:extLst>
  </p:cSld>
  <p:clrMapOvr>
    <a:overrideClrMapping bg1="lt1" tx1="dk1" bg2="lt2" tx2="dk2" accent1="accent1" accent2="accent2" accent3="accent3" accent4="accent4" accent5="accent5" accent6="accent6" hlink="hlink" folHlink="folHlink"/>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kern="1200">
                <a:solidFill>
                  <a:srgbClr val="FFFFFF"/>
                </a:solidFill>
                <a:latin typeface="+mj-lt"/>
                <a:ea typeface="+mj-ea"/>
                <a:cs typeface="+mj-cs"/>
              </a:rPr>
              <a:t>De l’antiquité au XVIe siècle, dessins issus de témoignages</a:t>
            </a:r>
          </a:p>
          <a:p>
            <a:pPr algn="ctr">
              <a:lnSpc>
                <a:spcPct val="90000"/>
              </a:lnSpc>
              <a:spcBef>
                <a:spcPct val="0"/>
              </a:spcBef>
              <a:spcAft>
                <a:spcPts val="600"/>
              </a:spcAft>
            </a:pPr>
            <a:r>
              <a:rPr lang="en-US" sz="3700" b="1" kern="1200">
                <a:solidFill>
                  <a:srgbClr val="FFFFFF"/>
                </a:solidFill>
                <a:latin typeface="+mj-lt"/>
                <a:ea typeface="+mj-ea"/>
                <a:cs typeface="+mj-cs"/>
              </a:rPr>
              <a:t> </a:t>
            </a:r>
          </a:p>
        </p:txBody>
      </p:sp>
      <p:cxnSp>
        <p:nvCxnSpPr>
          <p:cNvPr id="22"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7" descr="http://idata.over-blog.com/0/29/86/55/navigatxveme.jpg">
            <a:extLst>
              <a:ext uri="{FF2B5EF4-FFF2-40B4-BE49-F238E27FC236}">
                <a16:creationId xmlns:a16="http://schemas.microsoft.com/office/drawing/2014/main" id="{A83E46B7-CF8A-4CF2-AB08-C4EC3EC38856}"/>
              </a:ext>
            </a:extLst>
          </p:cNvPr>
          <p:cNvPicPr>
            <a:picLocks noChangeAspect="1" noChangeArrowheads="1"/>
          </p:cNvPicPr>
          <p:nvPr/>
        </p:nvPicPr>
        <p:blipFill>
          <a:blip r:embed="rId3"/>
          <a:stretch>
            <a:fillRect/>
          </a:stretch>
        </p:blipFill>
        <p:spPr bwMode="auto">
          <a:xfrm>
            <a:off x="5153822" y="1475099"/>
            <a:ext cx="6553545" cy="3915743"/>
          </a:xfrm>
          <a:prstGeom prst="rect">
            <a:avLst/>
          </a:prstGeom>
          <a:noFill/>
        </p:spPr>
      </p:pic>
    </p:spTree>
    <p:extLst>
      <p:ext uri="{BB962C8B-B14F-4D97-AF65-F5344CB8AC3E}">
        <p14:creationId xmlns:p14="http://schemas.microsoft.com/office/powerpoint/2010/main" val="1552551883"/>
      </p:ext>
    </p:extLst>
  </p:cSld>
  <p:clrMapOvr>
    <a:overrideClrMapping bg1="lt1" tx1="dk1" bg2="lt2" tx2="dk2" accent1="accent1" accent2="accent2" accent3="accent3" accent4="accent4" accent5="accent5" accent6="accent6" hlink="hlink" folHlink="folHlink"/>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83AC10B-005E-4145-9410-AE921E4E638E}"/>
              </a:ext>
            </a:extLst>
          </p:cNvPr>
          <p:cNvPicPr>
            <a:picLocks noGrp="1" noChangeAspect="1"/>
          </p:cNvPicPr>
          <p:nvPr>
            <p:ph idx="1"/>
          </p:nvPr>
        </p:nvPicPr>
        <p:blipFill rotWithShape="1">
          <a:blip r:embed="rId2"/>
          <a:srcRect r="1779" b="1"/>
          <a:stretch/>
        </p:blipFill>
        <p:spPr>
          <a:xfrm>
            <a:off x="20" y="10"/>
            <a:ext cx="12191980" cy="6857988"/>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7D4DFC6-BD8D-4CCD-82C6-92D34638CAC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kern="1200" dirty="0" err="1">
                <a:solidFill>
                  <a:schemeClr val="tx1">
                    <a:lumMod val="85000"/>
                    <a:lumOff val="15000"/>
                  </a:schemeClr>
                </a:solidFill>
                <a:latin typeface="+mj-lt"/>
                <a:ea typeface="+mj-ea"/>
                <a:cs typeface="+mj-cs"/>
              </a:rPr>
              <a:t>C’est</a:t>
            </a:r>
            <a:r>
              <a:rPr lang="en-US" sz="3600" kern="1200" dirty="0">
                <a:solidFill>
                  <a:schemeClr val="tx1">
                    <a:lumMod val="85000"/>
                    <a:lumOff val="15000"/>
                  </a:schemeClr>
                </a:solidFill>
                <a:latin typeface="+mj-lt"/>
                <a:ea typeface="+mj-ea"/>
                <a:cs typeface="+mj-cs"/>
              </a:rPr>
              <a:t> quoi un SIG ?</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7" name="Groupe 6">
            <a:extLst>
              <a:ext uri="{FF2B5EF4-FFF2-40B4-BE49-F238E27FC236}">
                <a16:creationId xmlns:a16="http://schemas.microsoft.com/office/drawing/2014/main" id="{345451A7-7ADB-42FF-8186-AECC54598DAD}"/>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8BB6CA74-059D-4499-AEE8-B33560877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D86E97D9-FD2E-4641-81C6-8B8EECA303A2}"/>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ED1EE83B-8EE5-4562-81A4-58A9FE78C207}"/>
                </a:ext>
              </a:extLst>
            </p:cNvPr>
            <p:cNvPicPr>
              <a:picLocks noChangeAspect="1"/>
            </p:cNvPicPr>
            <p:nvPr/>
          </p:nvPicPr>
          <p:blipFill>
            <a:blip r:embed="rId4"/>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9049069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ZoneTexte 6"/>
          <p:cNvSpPr txBox="1"/>
          <p:nvPr/>
        </p:nvSpPr>
        <p:spPr>
          <a:xfrm>
            <a:off x="643468" y="623392"/>
            <a:ext cx="3363974" cy="1607060"/>
          </a:xfrm>
          <a:prstGeom prst="rect">
            <a:avLst/>
          </a:prstGeom>
          <a:noFill/>
          <a:ln w="19050">
            <a:solidFill>
              <a:schemeClr val="tx1"/>
            </a:solidFill>
          </a:ln>
        </p:spPr>
        <p:txBody>
          <a:bodyPr vert="horz" wrap="square" lIns="91440" tIns="45720" rIns="91440" bIns="45720" rtlCol="0" anchor="ctr">
            <a:normAutofit/>
          </a:bodyPr>
          <a:lstStyle/>
          <a:p>
            <a:pPr algn="ctr">
              <a:lnSpc>
                <a:spcPct val="90000"/>
              </a:lnSpc>
              <a:spcBef>
                <a:spcPct val="0"/>
              </a:spcBef>
            </a:pPr>
            <a:r>
              <a:rPr lang="en-US" sz="2200" kern="1200">
                <a:solidFill>
                  <a:schemeClr val="tx1"/>
                </a:solidFill>
                <a:latin typeface="+mj-lt"/>
                <a:ea typeface="+mj-ea"/>
                <a:cs typeface="+mj-cs"/>
              </a:rPr>
              <a:t>Première carte topographique de France : La </a:t>
            </a:r>
            <a:r>
              <a:rPr lang="en-US" sz="2200" b="1" kern="1200">
                <a:solidFill>
                  <a:schemeClr val="tx1"/>
                </a:solidFill>
                <a:latin typeface="+mj-lt"/>
                <a:ea typeface="+mj-ea"/>
                <a:cs typeface="+mj-cs"/>
              </a:rPr>
              <a:t>carte de Cassini</a:t>
            </a:r>
            <a:r>
              <a:rPr lang="en-US" sz="2200" kern="1200">
                <a:solidFill>
                  <a:schemeClr val="tx1"/>
                </a:solidFill>
                <a:latin typeface="+mj-lt"/>
                <a:ea typeface="+mj-ea"/>
                <a:cs typeface="+mj-cs"/>
              </a:rPr>
              <a:t> ou </a:t>
            </a:r>
            <a:r>
              <a:rPr lang="en-US" sz="2200" b="1" kern="1200">
                <a:solidFill>
                  <a:schemeClr val="tx1"/>
                </a:solidFill>
                <a:latin typeface="+mj-lt"/>
                <a:ea typeface="+mj-ea"/>
                <a:cs typeface="+mj-cs"/>
              </a:rPr>
              <a:t>carte de l'Académie</a:t>
            </a:r>
            <a:r>
              <a:rPr lang="en-US" sz="2200" kern="1200">
                <a:solidFill>
                  <a:schemeClr val="tx1"/>
                </a:solidFill>
                <a:latin typeface="+mj-lt"/>
                <a:ea typeface="+mj-ea"/>
                <a:cs typeface="+mj-cs"/>
              </a:rPr>
              <a:t>  (XVIIIe s)</a:t>
            </a:r>
          </a:p>
          <a:p>
            <a:pPr algn="ctr">
              <a:lnSpc>
                <a:spcPct val="90000"/>
              </a:lnSpc>
              <a:spcBef>
                <a:spcPct val="0"/>
              </a:spcBef>
              <a:spcAft>
                <a:spcPts val="600"/>
              </a:spcAft>
            </a:pPr>
            <a:r>
              <a:rPr lang="en-US" sz="2200" b="1" kern="1200">
                <a:solidFill>
                  <a:schemeClr val="tx1"/>
                </a:solidFill>
                <a:latin typeface="+mj-lt"/>
                <a:ea typeface="+mj-ea"/>
                <a:cs typeface="+mj-cs"/>
              </a:rPr>
              <a:t> </a:t>
            </a:r>
          </a:p>
        </p:txBody>
      </p:sp>
      <p:sp>
        <p:nvSpPr>
          <p:cNvPr id="2" name="Rectangle 1">
            <a:extLst>
              <a:ext uri="{FF2B5EF4-FFF2-40B4-BE49-F238E27FC236}">
                <a16:creationId xmlns:a16="http://schemas.microsoft.com/office/drawing/2014/main" id="{D7797741-E759-4A28-BA81-2BB2A5008AC4}"/>
              </a:ext>
            </a:extLst>
          </p:cNvPr>
          <p:cNvSpPr/>
          <p:nvPr/>
        </p:nvSpPr>
        <p:spPr>
          <a:xfrm>
            <a:off x="643468" y="2638043"/>
            <a:ext cx="3363974"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kern="1200">
                <a:solidFill>
                  <a:schemeClr val="tx1"/>
                </a:solidFill>
                <a:latin typeface="+mn-lt"/>
                <a:ea typeface="+mn-ea"/>
                <a:cs typeface="+mn-cs"/>
              </a:rPr>
              <a:t>Origine des premières cartes de France : Louis XIV </a:t>
            </a:r>
          </a:p>
          <a:p>
            <a:pPr>
              <a:lnSpc>
                <a:spcPct val="90000"/>
              </a:lnSpc>
              <a:spcAft>
                <a:spcPts val="600"/>
              </a:spcAft>
            </a:pPr>
            <a:r>
              <a:rPr lang="en-US" sz="2000" kern="1200">
                <a:solidFill>
                  <a:schemeClr val="tx1"/>
                </a:solidFill>
                <a:latin typeface="+mn-lt"/>
                <a:ea typeface="+mn-ea"/>
                <a:cs typeface="+mn-cs"/>
                <a:sym typeface="Wingdings" panose="05000000000000000000" pitchFamily="2" charset="2"/>
              </a:rPr>
              <a:t> nécessité d’avoir des cartes plus exactes, car :</a:t>
            </a:r>
            <a:endParaRPr lang="en-US" sz="2000" b="1" kern="1200">
              <a:solidFill>
                <a:schemeClr val="tx1"/>
              </a:solidFill>
              <a:latin typeface="+mn-lt"/>
              <a:ea typeface="+mn-ea"/>
              <a:cs typeface="+mn-cs"/>
            </a:endParaRPr>
          </a:p>
          <a:p>
            <a:pPr lvl="1" indent="-22860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Etat d’imprécision de la géographie du pays</a:t>
            </a:r>
          </a:p>
          <a:p>
            <a:pPr lvl="1" indent="-22860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Distances calculées en journées de chevauchées, pas de mesure réelle</a:t>
            </a:r>
          </a:p>
          <a:p>
            <a:pPr lvl="1" indent="-22860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Colbert et la défense des côtes françaises</a:t>
            </a:r>
            <a:endParaRPr lang="en-US" sz="2000" kern="1200" dirty="0">
              <a:solidFill>
                <a:schemeClr val="tx1"/>
              </a:solidFill>
              <a:latin typeface="+mn-lt"/>
              <a:ea typeface="+mn-ea"/>
              <a:cs typeface="+mn-cs"/>
            </a:endParaRPr>
          </a:p>
        </p:txBody>
      </p:sp>
      <p:pic>
        <p:nvPicPr>
          <p:cNvPr id="8" name="Image 7">
            <a:extLst>
              <a:ext uri="{FF2B5EF4-FFF2-40B4-BE49-F238E27FC236}">
                <a16:creationId xmlns:a16="http://schemas.microsoft.com/office/drawing/2014/main" id="{33953FDE-E6EF-4924-9E70-52B99E3C88FC}"/>
              </a:ext>
            </a:extLst>
          </p:cNvPr>
          <p:cNvPicPr>
            <a:picLocks noChangeAspect="1"/>
          </p:cNvPicPr>
          <p:nvPr/>
        </p:nvPicPr>
        <p:blipFill>
          <a:blip r:embed="rId3"/>
          <a:stretch>
            <a:fillRect/>
          </a:stretch>
        </p:blipFill>
        <p:spPr>
          <a:xfrm>
            <a:off x="5297763" y="1121730"/>
            <a:ext cx="6250769" cy="4453672"/>
          </a:xfrm>
          <a:prstGeom prst="rect">
            <a:avLst/>
          </a:prstGeom>
        </p:spPr>
      </p:pic>
    </p:spTree>
    <p:extLst>
      <p:ext uri="{BB962C8B-B14F-4D97-AF65-F5344CB8AC3E}">
        <p14:creationId xmlns:p14="http://schemas.microsoft.com/office/powerpoint/2010/main" val="779288581"/>
      </p:ext>
    </p:extLst>
  </p:cSld>
  <p:clrMapOvr>
    <a:overrideClrMapping bg1="dk1" tx1="lt1" bg2="dk2" tx2="lt2" accent1="accent1" accent2="accent2" accent3="accent3" accent4="accent4" accent5="accent5" accent6="accent6" hlink="hlink" folHlink="folHlink"/>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420664" y="889499"/>
            <a:ext cx="3994954"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dirty="0" err="1">
                <a:solidFill>
                  <a:srgbClr val="FFFFFF"/>
                </a:solidFill>
                <a:latin typeface="+mj-lt"/>
                <a:ea typeface="+mj-ea"/>
                <a:cs typeface="+mj-cs"/>
              </a:rPr>
              <a:t>Aujourd’hui</a:t>
            </a:r>
            <a:r>
              <a:rPr lang="en-US" sz="4800" b="1" kern="1200" dirty="0">
                <a:solidFill>
                  <a:srgbClr val="FFFFFF"/>
                </a:solidFill>
                <a:latin typeface="+mj-lt"/>
                <a:ea typeface="+mj-ea"/>
                <a:cs typeface="+mj-cs"/>
              </a:rPr>
              <a:t>, les satellites </a:t>
            </a:r>
            <a:r>
              <a:rPr lang="en-US" sz="4800" b="1" kern="1200" dirty="0" err="1">
                <a:solidFill>
                  <a:srgbClr val="FFFFFF"/>
                </a:solidFill>
                <a:latin typeface="+mj-lt"/>
                <a:ea typeface="+mj-ea"/>
                <a:cs typeface="+mj-cs"/>
              </a:rPr>
              <a:t>photographient</a:t>
            </a:r>
            <a:r>
              <a:rPr lang="en-US" sz="4800" b="1" kern="1200" dirty="0">
                <a:solidFill>
                  <a:srgbClr val="FFFFFF"/>
                </a:solidFill>
                <a:latin typeface="+mj-lt"/>
                <a:ea typeface="+mj-ea"/>
                <a:cs typeface="+mj-cs"/>
              </a:rPr>
              <a:t> la </a:t>
            </a:r>
            <a:r>
              <a:rPr lang="en-US" sz="4800" b="1" kern="1200" dirty="0" err="1">
                <a:solidFill>
                  <a:srgbClr val="FFFFFF"/>
                </a:solidFill>
                <a:latin typeface="+mj-lt"/>
                <a:ea typeface="+mj-ea"/>
                <a:cs typeface="+mj-cs"/>
              </a:rPr>
              <a:t>terre</a:t>
            </a:r>
            <a:endParaRPr lang="en-US" sz="4800" b="1" kern="1200" dirty="0">
              <a:solidFill>
                <a:srgbClr val="FFFFFF"/>
              </a:solidFill>
              <a:latin typeface="+mj-lt"/>
              <a:ea typeface="+mj-ea"/>
              <a:cs typeface="+mj-cs"/>
            </a:endParaRPr>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3"/>
          <a:stretch>
            <a:fillRect/>
          </a:stretch>
        </p:blipFill>
        <p:spPr>
          <a:xfrm>
            <a:off x="5153822" y="623139"/>
            <a:ext cx="6553545" cy="5619664"/>
          </a:xfrm>
          <a:prstGeom prst="rect">
            <a:avLst/>
          </a:prstGeom>
        </p:spPr>
      </p:pic>
    </p:spTree>
    <p:extLst>
      <p:ext uri="{BB962C8B-B14F-4D97-AF65-F5344CB8AC3E}">
        <p14:creationId xmlns:p14="http://schemas.microsoft.com/office/powerpoint/2010/main" val="392899476"/>
      </p:ext>
    </p:extLst>
  </p:cSld>
  <p:clrMapOvr>
    <a:overrideClrMapping bg1="lt1" tx1="dk1" bg2="lt2" tx2="dk2" accent1="accent1" accent2="accent2" accent3="accent3" accent4="accent4" accent5="accent5" accent6="accent6" hlink="hlink" folHlink="folHlink"/>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39128" r="5482"/>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grpSp>
        <p:nvGrpSpPr>
          <p:cNvPr id="6" name="Groupe 5">
            <a:extLst>
              <a:ext uri="{FF2B5EF4-FFF2-40B4-BE49-F238E27FC236}">
                <a16:creationId xmlns:a16="http://schemas.microsoft.com/office/drawing/2014/main" id="{0C629A81-1BC4-4463-BF03-B62BCC8B5FE0}"/>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4AA0824E-B6BA-4A1A-ADC7-B8EFE3052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8BA02BC2-5CE6-4CB3-B24B-319DB5AAB3F9}"/>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1614B265-9096-4147-94D8-E36A5F6EE907}"/>
                </a:ext>
              </a:extLst>
            </p:cNvPr>
            <p:cNvPicPr>
              <a:picLocks noChangeAspect="1"/>
            </p:cNvPicPr>
            <p:nvPr/>
          </p:nvPicPr>
          <p:blipFill>
            <a:blip r:embed="rId6"/>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5890486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620494" y="652486"/>
            <a:ext cx="9360548" cy="4492828"/>
          </a:xfrm>
          <a:prstGeom prst="rect">
            <a:avLst/>
          </a:prstGeom>
          <a:noFill/>
          <a:effectLst/>
        </p:spPr>
        <p:txBody>
          <a:bodyPr wrap="none" lIns="0" tIns="0" rIns="0" bIns="0" rtlCol="0">
            <a:noAutofit/>
          </a:bodyPr>
          <a:lstStyle/>
          <a:p>
            <a:pPr marL="342900" indent="-342900" eaLnBrk="0" hangingPunct="0">
              <a:lnSpc>
                <a:spcPts val="1800"/>
              </a:lnSpc>
              <a:buAutoNum type="arabicPeriod"/>
            </a:pPr>
            <a:r>
              <a:rPr lang="fr-FR" sz="1400" b="1" dirty="0"/>
              <a:t>Comment appelle-t-on le rapport mathématique entre une longueur sur une carte et la longueur réelle ?</a:t>
            </a:r>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r>
              <a:rPr lang="fr-FR" sz="1400" b="1" dirty="0"/>
              <a:t>A quoi sert la légende ?</a:t>
            </a:r>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r>
              <a:rPr lang="fr-FR" sz="1400" b="1" dirty="0"/>
              <a:t>Citer un exemple de carte</a:t>
            </a:r>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r>
              <a:rPr lang="fr-FR" sz="1400" b="1" dirty="0"/>
              <a:t>Qu’est ce que la géomatique ?</a:t>
            </a:r>
          </a:p>
          <a:p>
            <a:pPr marL="342900" indent="-342900" eaLnBrk="0" hangingPunct="0">
              <a:lnSpc>
                <a:spcPts val="1800"/>
              </a:lnSpc>
              <a:buAutoNum type="arabicPeriod"/>
            </a:pPr>
            <a:endParaRPr lang="fr-FR" sz="1400" b="1" dirty="0"/>
          </a:p>
          <a:p>
            <a:pPr marL="342900" indent="-342900" eaLnBrk="0" hangingPunct="0">
              <a:lnSpc>
                <a:spcPts val="1800"/>
              </a:lnSpc>
              <a:buAutoNum type="arabicPeriod"/>
            </a:pPr>
            <a:endParaRPr lang="fr-FR" sz="1400" b="1" dirty="0"/>
          </a:p>
          <a:p>
            <a:pPr marL="342900" indent="-342900" eaLnBrk="0" hangingPunct="0">
              <a:lnSpc>
                <a:spcPts val="1800"/>
              </a:lnSpc>
              <a:buFontTx/>
              <a:buAutoNum type="arabicPeriod"/>
            </a:pPr>
            <a:r>
              <a:rPr lang="fr-FR" sz="1400" b="1" dirty="0"/>
              <a:t>Pourquoi les cartes étaient-elles importantes pour Louis XIV ?</a:t>
            </a:r>
          </a:p>
          <a:p>
            <a:pPr marL="342900" indent="-342900" eaLnBrk="0" hangingPunct="0">
              <a:lnSpc>
                <a:spcPts val="1800"/>
              </a:lnSpc>
              <a:buAutoNum type="arabicPeriod"/>
            </a:pPr>
            <a:endParaRPr lang="fr-FR" sz="1400" b="1" dirty="0"/>
          </a:p>
        </p:txBody>
      </p:sp>
      <p:sp>
        <p:nvSpPr>
          <p:cNvPr id="7" name="ZoneTexte 6"/>
          <p:cNvSpPr txBox="1"/>
          <p:nvPr/>
        </p:nvSpPr>
        <p:spPr>
          <a:xfrm>
            <a:off x="1837223" y="970305"/>
            <a:ext cx="9360548" cy="3928266"/>
          </a:xfrm>
          <a:prstGeom prst="rect">
            <a:avLst/>
          </a:prstGeom>
          <a:noFill/>
          <a:effectLst/>
        </p:spPr>
        <p:txBody>
          <a:bodyPr wrap="none" lIns="0" tIns="0" rIns="0" bIns="0" rtlCol="0">
            <a:noAutofit/>
          </a:bodyPr>
          <a:lstStyle/>
          <a:p>
            <a:pPr eaLnBrk="0" hangingPunct="0">
              <a:lnSpc>
                <a:spcPts val="1800"/>
              </a:lnSpc>
            </a:pPr>
            <a:r>
              <a:rPr lang="fr-FR" sz="1400" b="1" dirty="0">
                <a:solidFill>
                  <a:srgbClr val="00B050"/>
                </a:solidFill>
              </a:rPr>
              <a:t>	L’échelle</a:t>
            </a:r>
          </a:p>
          <a:p>
            <a:pPr marL="342900" indent="-342900" eaLnBrk="0" hangingPunct="0">
              <a:lnSpc>
                <a:spcPts val="1800"/>
              </a:lnSpc>
              <a:buAutoNum type="arabicPeriod"/>
            </a:pPr>
            <a:endParaRPr lang="fr-FR" sz="1400" b="1" dirty="0">
              <a:solidFill>
                <a:srgbClr val="00B050"/>
              </a:solidFill>
            </a:endParaRPr>
          </a:p>
          <a:p>
            <a:pPr marL="342900" indent="-342900" eaLnBrk="0" hangingPunct="0">
              <a:lnSpc>
                <a:spcPts val="1800"/>
              </a:lnSpc>
              <a:buAutoNum type="arabicPeriod"/>
            </a:pPr>
            <a:endParaRPr lang="fr-FR" sz="1400" b="1" dirty="0">
              <a:solidFill>
                <a:srgbClr val="00B050"/>
              </a:solidFill>
            </a:endParaRPr>
          </a:p>
          <a:p>
            <a:r>
              <a:rPr lang="fr-FR" sz="1400" dirty="0">
                <a:solidFill>
                  <a:srgbClr val="00B050"/>
                </a:solidFill>
              </a:rPr>
              <a:t>	</a:t>
            </a:r>
            <a:r>
              <a:rPr lang="fr-FR" sz="1400" b="1" dirty="0">
                <a:solidFill>
                  <a:srgbClr val="00B050"/>
                </a:solidFill>
              </a:rPr>
              <a:t>A lister les symboles et des couleurs utilisés avec leur signification</a:t>
            </a:r>
          </a:p>
          <a:p>
            <a:pPr marL="342900" indent="-342900" eaLnBrk="0" hangingPunct="0">
              <a:lnSpc>
                <a:spcPts val="1800"/>
              </a:lnSpc>
              <a:buAutoNum type="arabicPeriod"/>
            </a:pPr>
            <a:endParaRPr lang="fr-FR" sz="1400" b="1" dirty="0">
              <a:solidFill>
                <a:srgbClr val="00B050"/>
              </a:solidFill>
            </a:endParaRPr>
          </a:p>
          <a:p>
            <a:pPr marL="342900" indent="-342900" eaLnBrk="0" hangingPunct="0">
              <a:lnSpc>
                <a:spcPts val="1800"/>
              </a:lnSpc>
              <a:buAutoNum type="arabicPeriod"/>
            </a:pPr>
            <a:endParaRPr lang="fr-FR" sz="1400" b="1" dirty="0">
              <a:solidFill>
                <a:srgbClr val="00B050"/>
              </a:solidFill>
            </a:endParaRPr>
          </a:p>
          <a:p>
            <a:pPr eaLnBrk="0" hangingPunct="0">
              <a:lnSpc>
                <a:spcPts val="1800"/>
              </a:lnSpc>
            </a:pPr>
            <a:r>
              <a:rPr lang="fr-FR" sz="1400" b="1" dirty="0">
                <a:solidFill>
                  <a:srgbClr val="00B050"/>
                </a:solidFill>
              </a:rPr>
              <a:t>	Historique, géologique, météorologique, touristique, routière</a:t>
            </a:r>
          </a:p>
          <a:p>
            <a:pPr eaLnBrk="0" hangingPunct="0">
              <a:lnSpc>
                <a:spcPts val="1800"/>
              </a:lnSpc>
            </a:pPr>
            <a:r>
              <a:rPr lang="fr-FR" sz="1400" b="1" dirty="0">
                <a:solidFill>
                  <a:srgbClr val="00B050"/>
                </a:solidFill>
              </a:rPr>
              <a:t>	Représentation, analyse, comparaison… Inondations, pompiers, réseaux d’eau, éoliennes,…</a:t>
            </a:r>
          </a:p>
          <a:p>
            <a:pPr marL="342900" indent="-342900" eaLnBrk="0" hangingPunct="0">
              <a:lnSpc>
                <a:spcPts val="1800"/>
              </a:lnSpc>
              <a:buAutoNum type="arabicPeriod"/>
            </a:pPr>
            <a:endParaRPr lang="fr-FR" sz="1400" b="1" dirty="0">
              <a:solidFill>
                <a:srgbClr val="00B050"/>
              </a:solidFill>
            </a:endParaRPr>
          </a:p>
          <a:p>
            <a:pPr marL="342900" indent="-342900" eaLnBrk="0" hangingPunct="0">
              <a:lnSpc>
                <a:spcPts val="1800"/>
              </a:lnSpc>
              <a:buAutoNum type="arabicPeriod"/>
            </a:pPr>
            <a:endParaRPr lang="fr-FR" sz="1400" b="1" dirty="0">
              <a:solidFill>
                <a:srgbClr val="00B050"/>
              </a:solidFill>
            </a:endParaRPr>
          </a:p>
          <a:p>
            <a:pPr eaLnBrk="0" hangingPunct="0">
              <a:lnSpc>
                <a:spcPts val="1800"/>
              </a:lnSpc>
            </a:pPr>
            <a:r>
              <a:rPr lang="fr-FR" sz="1400" b="1" dirty="0">
                <a:solidFill>
                  <a:srgbClr val="00B050"/>
                </a:solidFill>
              </a:rPr>
              <a:t>	Un outil informatique pour faire des cartes, de la géographie</a:t>
            </a:r>
          </a:p>
          <a:p>
            <a:pPr marL="342900" indent="-342900" eaLnBrk="0" hangingPunct="0">
              <a:lnSpc>
                <a:spcPts val="1800"/>
              </a:lnSpc>
              <a:buAutoNum type="arabicPeriod"/>
            </a:pPr>
            <a:endParaRPr lang="fr-FR" sz="1400" b="1" dirty="0">
              <a:solidFill>
                <a:srgbClr val="00B050"/>
              </a:solidFill>
            </a:endParaRPr>
          </a:p>
          <a:p>
            <a:pPr marL="342900" indent="-342900" eaLnBrk="0" hangingPunct="0">
              <a:lnSpc>
                <a:spcPts val="1800"/>
              </a:lnSpc>
              <a:buAutoNum type="arabicPeriod"/>
            </a:pPr>
            <a:endParaRPr lang="fr-FR" sz="1400" b="1" dirty="0">
              <a:solidFill>
                <a:srgbClr val="00B050"/>
              </a:solidFill>
            </a:endParaRPr>
          </a:p>
          <a:p>
            <a:pPr eaLnBrk="0" hangingPunct="0">
              <a:lnSpc>
                <a:spcPts val="1800"/>
              </a:lnSpc>
            </a:pPr>
            <a:r>
              <a:rPr lang="fr-FR" sz="1400" b="1" dirty="0">
                <a:solidFill>
                  <a:srgbClr val="00B050"/>
                </a:solidFill>
              </a:rPr>
              <a:t>	Pour connaitre son territoire, pour mieux diriger, pour mieux décider, pour mieux se défendre</a:t>
            </a:r>
          </a:p>
          <a:p>
            <a:pPr marL="342900" indent="-342900" eaLnBrk="0" hangingPunct="0">
              <a:lnSpc>
                <a:spcPts val="1800"/>
              </a:lnSpc>
              <a:buAutoNum type="arabicPeriod"/>
            </a:pPr>
            <a:endParaRPr lang="fr-FR" sz="1400" b="1" dirty="0">
              <a:solidFill>
                <a:srgbClr val="00B050"/>
              </a:solidFill>
            </a:endParaRPr>
          </a:p>
        </p:txBody>
      </p:sp>
    </p:spTree>
    <p:extLst>
      <p:ext uri="{BB962C8B-B14F-4D97-AF65-F5344CB8AC3E}">
        <p14:creationId xmlns:p14="http://schemas.microsoft.com/office/powerpoint/2010/main" val="1657907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F6AF1-1933-4E6F-9B52-329E3F2C06C9}"/>
              </a:ext>
            </a:extLst>
          </p:cNvPr>
          <p:cNvSpPr>
            <a:spLocks noGrp="1"/>
          </p:cNvSpPr>
          <p:nvPr>
            <p:ph type="title"/>
          </p:nvPr>
        </p:nvSpPr>
        <p:spPr>
          <a:xfrm>
            <a:off x="6585882" y="4267832"/>
            <a:ext cx="4805996" cy="1401448"/>
          </a:xfrm>
        </p:spPr>
        <p:txBody>
          <a:bodyPr vert="horz" lIns="91440" tIns="45720" rIns="91440" bIns="45720" rtlCol="0" anchor="t">
            <a:normAutofit/>
          </a:bodyPr>
          <a:lstStyle/>
          <a:p>
            <a:r>
              <a:rPr lang="en-US" dirty="0" err="1">
                <a:solidFill>
                  <a:srgbClr val="000000"/>
                </a:solidFill>
              </a:rPr>
              <a:t>C’est</a:t>
            </a:r>
            <a:r>
              <a:rPr lang="en-US" dirty="0">
                <a:solidFill>
                  <a:srgbClr val="000000"/>
                </a:solidFill>
              </a:rPr>
              <a:t> quoi un SIG ?</a:t>
            </a:r>
          </a:p>
        </p:txBody>
      </p:sp>
      <p:pic>
        <p:nvPicPr>
          <p:cNvPr id="4" name="Espace réservé du contenu 3">
            <a:extLst>
              <a:ext uri="{FF2B5EF4-FFF2-40B4-BE49-F238E27FC236}">
                <a16:creationId xmlns:a16="http://schemas.microsoft.com/office/drawing/2014/main" id="{14AE1D94-F79F-4445-96E7-D70E1D1CB782}"/>
              </a:ext>
            </a:extLst>
          </p:cNvPr>
          <p:cNvPicPr>
            <a:picLocks noGrp="1" noChangeAspect="1"/>
          </p:cNvPicPr>
          <p:nvPr>
            <p:ph idx="1"/>
          </p:nvPr>
        </p:nvPicPr>
        <p:blipFill rotWithShape="1">
          <a:blip r:embed="rId2">
            <a:alphaModFix/>
          </a:blip>
          <a:srcRect l="20921" r="-1" b="-1"/>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Rectangle 4">
            <a:extLst>
              <a:ext uri="{FF2B5EF4-FFF2-40B4-BE49-F238E27FC236}">
                <a16:creationId xmlns:a16="http://schemas.microsoft.com/office/drawing/2014/main" id="{F9C10A11-7396-4470-8A19-6C285A91D51E}"/>
              </a:ext>
            </a:extLst>
          </p:cNvPr>
          <p:cNvSpPr/>
          <p:nvPr/>
        </p:nvSpPr>
        <p:spPr>
          <a:xfrm>
            <a:off x="6580221" y="446871"/>
            <a:ext cx="5135183" cy="1200329"/>
          </a:xfrm>
          <a:prstGeom prst="rect">
            <a:avLst/>
          </a:prstGeom>
        </p:spPr>
        <p:txBody>
          <a:bodyPr wrap="square">
            <a:spAutoFit/>
          </a:bodyPr>
          <a:lstStyle/>
          <a:p>
            <a:r>
              <a:rPr lang="fr-FR" dirty="0">
                <a:latin typeface="AvenirLTStd-Light"/>
              </a:rPr>
              <a:t>Un cadre pour organiser, communiquer et comprendre notre monde et tout ce qui s'y passe.</a:t>
            </a:r>
          </a:p>
          <a:p>
            <a:endParaRPr lang="fr-FR" dirty="0">
              <a:latin typeface="AvenirLTStd-Light"/>
            </a:endParaRPr>
          </a:p>
          <a:p>
            <a:r>
              <a:rPr lang="fr-FR" dirty="0">
                <a:latin typeface="AvenirLTStd-Light"/>
              </a:rPr>
              <a:t>Un outil d’aide à la gestion et à la décision !</a:t>
            </a:r>
            <a:endParaRPr lang="fr-FR" dirty="0"/>
          </a:p>
        </p:txBody>
      </p:sp>
    </p:spTree>
    <p:extLst>
      <p:ext uri="{BB962C8B-B14F-4D97-AF65-F5344CB8AC3E}">
        <p14:creationId xmlns:p14="http://schemas.microsoft.com/office/powerpoint/2010/main" val="306186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F6AF1-1933-4E6F-9B52-329E3F2C06C9}"/>
              </a:ext>
            </a:extLst>
          </p:cNvPr>
          <p:cNvSpPr>
            <a:spLocks noGrp="1"/>
          </p:cNvSpPr>
          <p:nvPr>
            <p:ph type="title"/>
          </p:nvPr>
        </p:nvSpPr>
        <p:spPr>
          <a:xfrm>
            <a:off x="6661687" y="5797373"/>
            <a:ext cx="4805996" cy="1401448"/>
          </a:xfrm>
        </p:spPr>
        <p:txBody>
          <a:bodyPr vert="horz" lIns="91440" tIns="45720" rIns="91440" bIns="45720" rtlCol="0" anchor="t">
            <a:normAutofit/>
          </a:bodyPr>
          <a:lstStyle/>
          <a:p>
            <a:r>
              <a:rPr lang="en-US" dirty="0" err="1">
                <a:solidFill>
                  <a:srgbClr val="000000"/>
                </a:solidFill>
              </a:rPr>
              <a:t>C’est</a:t>
            </a:r>
            <a:r>
              <a:rPr lang="en-US" dirty="0">
                <a:solidFill>
                  <a:srgbClr val="000000"/>
                </a:solidFill>
              </a:rPr>
              <a:t> quoi un SIG ?</a:t>
            </a:r>
          </a:p>
        </p:txBody>
      </p:sp>
      <p:pic>
        <p:nvPicPr>
          <p:cNvPr id="4" name="Espace réservé du contenu 3">
            <a:extLst>
              <a:ext uri="{FF2B5EF4-FFF2-40B4-BE49-F238E27FC236}">
                <a16:creationId xmlns:a16="http://schemas.microsoft.com/office/drawing/2014/main" id="{14AE1D94-F79F-4445-96E7-D70E1D1CB782}"/>
              </a:ext>
            </a:extLst>
          </p:cNvPr>
          <p:cNvPicPr>
            <a:picLocks noGrp="1" noChangeAspect="1"/>
          </p:cNvPicPr>
          <p:nvPr>
            <p:ph idx="1"/>
          </p:nvPr>
        </p:nvPicPr>
        <p:blipFill rotWithShape="1">
          <a:blip r:embed="rId2">
            <a:alphaModFix/>
          </a:blip>
          <a:srcRect l="20921" r="-1" b="-1"/>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Rectangle 4">
            <a:extLst>
              <a:ext uri="{FF2B5EF4-FFF2-40B4-BE49-F238E27FC236}">
                <a16:creationId xmlns:a16="http://schemas.microsoft.com/office/drawing/2014/main" id="{F9C10A11-7396-4470-8A19-6C285A91D51E}"/>
              </a:ext>
            </a:extLst>
          </p:cNvPr>
          <p:cNvSpPr/>
          <p:nvPr/>
        </p:nvSpPr>
        <p:spPr>
          <a:xfrm>
            <a:off x="6497093" y="873592"/>
            <a:ext cx="5135183" cy="3970318"/>
          </a:xfrm>
          <a:prstGeom prst="rect">
            <a:avLst/>
          </a:prstGeom>
        </p:spPr>
        <p:txBody>
          <a:bodyPr wrap="square">
            <a:spAutoFit/>
          </a:bodyPr>
          <a:lstStyle/>
          <a:p>
            <a:r>
              <a:rPr lang="fr-FR" dirty="0"/>
              <a:t>Un système d'information géographique (SIG) est un système pour la collecte, la gestion et l'analyse de données. Elément fondamental des sciences de la géographie, le SIG intègre de nombreux types de données. </a:t>
            </a:r>
          </a:p>
          <a:p>
            <a:r>
              <a:rPr lang="fr-FR" dirty="0"/>
              <a:t>Il permet l’analyse de la composante spatiale et organise des couches d'informations en offrant une visualisation à l'aide de cartes et de scènes 3D. Grâce à cette fonctionnalité unique, les SIG fournissent des informations plus détaillées sur les données, telles que les modèles, les relations et les situations, aidant ainsi les utilisateurs à prendre des décisions plus éclairées.</a:t>
            </a:r>
            <a:endParaRPr lang="fr-FR" dirty="0">
              <a:latin typeface="AvenirLTStd-Light"/>
            </a:endParaRPr>
          </a:p>
          <a:p>
            <a:endParaRPr lang="fr-FR" dirty="0"/>
          </a:p>
        </p:txBody>
      </p:sp>
    </p:spTree>
    <p:extLst>
      <p:ext uri="{BB962C8B-B14F-4D97-AF65-F5344CB8AC3E}">
        <p14:creationId xmlns:p14="http://schemas.microsoft.com/office/powerpoint/2010/main" val="182264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Une image contenant lumière&#10;&#10;Description générée automatiquement">
            <a:extLst>
              <a:ext uri="{FF2B5EF4-FFF2-40B4-BE49-F238E27FC236}">
                <a16:creationId xmlns:a16="http://schemas.microsoft.com/office/drawing/2014/main" id="{068B18D3-FC4F-4749-AF79-A545F7994EC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6" r="4" b="5770"/>
          <a:stretch/>
        </p:blipFill>
        <p:spPr bwMode="auto">
          <a:xfrm>
            <a:off x="5491133" y="286529"/>
            <a:ext cx="2275744" cy="227574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032" name="Picture 8" descr="Une image contenant ordinateur, assis, portable, debout&#10;&#10;Description générée automatiquement">
            <a:extLst>
              <a:ext uri="{FF2B5EF4-FFF2-40B4-BE49-F238E27FC236}">
                <a16:creationId xmlns:a16="http://schemas.microsoft.com/office/drawing/2014/main" id="{5DACCF04-C74A-4BFA-B952-92AFB8E325B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987" r="3" b="898"/>
          <a:stretch/>
        </p:blipFill>
        <p:spPr bwMode="auto">
          <a:xfrm>
            <a:off x="5734231" y="2527224"/>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030" name="Picture 6" descr="Une image contenant volant, air&#10;&#10;Description générée automatiquement">
            <a:extLst>
              <a:ext uri="{FF2B5EF4-FFF2-40B4-BE49-F238E27FC236}">
                <a16:creationId xmlns:a16="http://schemas.microsoft.com/office/drawing/2014/main" id="{D2860691-7B79-4F0B-8FC8-CC8236A56F53}"/>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1412" r="-1" b="17895"/>
          <a:stretch/>
        </p:blipFill>
        <p:spPr bwMode="auto">
          <a:xfrm>
            <a:off x="7786846" y="1"/>
            <a:ext cx="4405154" cy="3776782"/>
          </a:xfrm>
          <a:custGeom>
            <a:avLst/>
            <a:gdLst>
              <a:gd name="connsiteX0" fmla="*/ 279221 w 4405154"/>
              <a:gd name="connsiteY0" fmla="*/ 0 h 3776782"/>
              <a:gd name="connsiteX1" fmla="*/ 4405154 w 4405154"/>
              <a:gd name="connsiteY1" fmla="*/ 0 h 3776782"/>
              <a:gd name="connsiteX2" fmla="*/ 4405154 w 4405154"/>
              <a:gd name="connsiteY2" fmla="*/ 3055054 h 3776782"/>
              <a:gd name="connsiteX3" fmla="*/ 4266200 w 4405154"/>
              <a:gd name="connsiteY3" fmla="*/ 3181344 h 3776782"/>
              <a:gd name="connsiteX4" fmla="*/ 2607554 w 4405154"/>
              <a:gd name="connsiteY4" fmla="*/ 3776782 h 3776782"/>
              <a:gd name="connsiteX5" fmla="*/ 0 w 4405154"/>
              <a:gd name="connsiteY5" fmla="*/ 1169228 h 3776782"/>
              <a:gd name="connsiteX6" fmla="*/ 204915 w 4405154"/>
              <a:gd name="connsiteY6" fmla="*/ 154250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026" name="Picture 2" descr="Une image contenant ordinateur&#10;&#10;Description générée automatiquement">
            <a:extLst>
              <a:ext uri="{FF2B5EF4-FFF2-40B4-BE49-F238E27FC236}">
                <a16:creationId xmlns:a16="http://schemas.microsoft.com/office/drawing/2014/main" id="{A86F6323-1989-4C55-9917-430F6AB79BB7}"/>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6684" r="-2" b="2913"/>
          <a:stretch/>
        </p:blipFill>
        <p:spPr bwMode="auto">
          <a:xfrm>
            <a:off x="8738478" y="3917271"/>
            <a:ext cx="3453522" cy="2950205"/>
          </a:xfrm>
          <a:custGeom>
            <a:avLst/>
            <a:gdLst>
              <a:gd name="connsiteX0" fmla="*/ 1901420 w 3453522"/>
              <a:gd name="connsiteY0" fmla="*/ 0 h 2950205"/>
              <a:gd name="connsiteX1" fmla="*/ 3368648 w 3453522"/>
              <a:gd name="connsiteY1" fmla="*/ 691940 h 2950205"/>
              <a:gd name="connsiteX2" fmla="*/ 3453522 w 3453522"/>
              <a:gd name="connsiteY2" fmla="*/ 805440 h 2950205"/>
              <a:gd name="connsiteX3" fmla="*/ 3453522 w 3453522"/>
              <a:gd name="connsiteY3" fmla="*/ 2950205 h 2950205"/>
              <a:gd name="connsiteX4" fmla="*/ 316036 w 3453522"/>
              <a:gd name="connsiteY4" fmla="*/ 2950205 h 2950205"/>
              <a:gd name="connsiteX5" fmla="*/ 229491 w 3453522"/>
              <a:gd name="connsiteY5" fmla="*/ 2807749 h 2950205"/>
              <a:gd name="connsiteX6" fmla="*/ 0 w 3453522"/>
              <a:gd name="connsiteY6" fmla="*/ 1901419 h 2950205"/>
              <a:gd name="connsiteX7" fmla="*/ 1901420 w 3453522"/>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8557749F-B943-4D30-8F08-8AA92F25A8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3ED96B4-8797-4EE6-A9DC-5C218FC2D398}"/>
              </a:ext>
            </a:extLst>
          </p:cNvPr>
          <p:cNvSpPr>
            <a:spLocks noGrp="1"/>
          </p:cNvSpPr>
          <p:nvPr>
            <p:ph type="title"/>
          </p:nvPr>
        </p:nvSpPr>
        <p:spPr>
          <a:xfrm>
            <a:off x="811845" y="802955"/>
            <a:ext cx="4283082" cy="1454051"/>
          </a:xfrm>
        </p:spPr>
        <p:txBody>
          <a:bodyPr vert="horz" lIns="91440" tIns="45720" rIns="91440" bIns="45720" rtlCol="0" anchor="ctr">
            <a:normAutofit/>
          </a:bodyPr>
          <a:lstStyle/>
          <a:p>
            <a:r>
              <a:rPr lang="en-US" sz="4000" kern="1200" dirty="0">
                <a:solidFill>
                  <a:srgbClr val="000000"/>
                </a:solidFill>
                <a:latin typeface="+mj-lt"/>
                <a:ea typeface="+mj-ea"/>
                <a:cs typeface="+mj-cs"/>
              </a:rPr>
              <a:t>Comment </a:t>
            </a:r>
            <a:r>
              <a:rPr lang="en-US" sz="4000" kern="1200" dirty="0" err="1">
                <a:solidFill>
                  <a:srgbClr val="000000"/>
                </a:solidFill>
                <a:latin typeface="+mj-lt"/>
                <a:ea typeface="+mj-ea"/>
                <a:cs typeface="+mj-cs"/>
              </a:rPr>
              <a:t>fonctionne</a:t>
            </a:r>
            <a:r>
              <a:rPr lang="en-US" sz="4000" kern="1200" dirty="0">
                <a:solidFill>
                  <a:srgbClr val="000000"/>
                </a:solidFill>
                <a:latin typeface="+mj-lt"/>
                <a:ea typeface="+mj-ea"/>
                <a:cs typeface="+mj-cs"/>
              </a:rPr>
              <a:t> un SIG ?</a:t>
            </a:r>
          </a:p>
        </p:txBody>
      </p:sp>
      <p:sp>
        <p:nvSpPr>
          <p:cNvPr id="4" name="ZoneTexte 3">
            <a:extLst>
              <a:ext uri="{FF2B5EF4-FFF2-40B4-BE49-F238E27FC236}">
                <a16:creationId xmlns:a16="http://schemas.microsoft.com/office/drawing/2014/main" id="{03F53A5A-CACA-41DF-B26D-CF38B4AB6C64}"/>
              </a:ext>
            </a:extLst>
          </p:cNvPr>
          <p:cNvSpPr txBox="1"/>
          <p:nvPr/>
        </p:nvSpPr>
        <p:spPr>
          <a:xfrm>
            <a:off x="808232" y="2421682"/>
            <a:ext cx="4282740" cy="3639289"/>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kern="1200">
                <a:solidFill>
                  <a:srgbClr val="000000"/>
                </a:solidFill>
                <a:latin typeface="+mn-lt"/>
                <a:ea typeface="+mn-ea"/>
                <a:cs typeface="+mn-cs"/>
              </a:rPr>
              <a:t>Cartes</a:t>
            </a:r>
          </a:p>
          <a:p>
            <a:pPr marL="342900" indent="-228600">
              <a:lnSpc>
                <a:spcPct val="90000"/>
              </a:lnSpc>
              <a:spcAft>
                <a:spcPts val="600"/>
              </a:spcAft>
              <a:buFont typeface="Arial" panose="020B0604020202020204" pitchFamily="34" charset="0"/>
              <a:buChar char="•"/>
            </a:pPr>
            <a:r>
              <a:rPr lang="en-US" sz="2000" kern="1200">
                <a:solidFill>
                  <a:srgbClr val="000000"/>
                </a:solidFill>
                <a:latin typeface="+mn-lt"/>
                <a:ea typeface="+mn-ea"/>
                <a:cs typeface="+mn-cs"/>
              </a:rPr>
              <a:t>Données</a:t>
            </a:r>
          </a:p>
          <a:p>
            <a:pPr marL="342900" indent="-228600">
              <a:lnSpc>
                <a:spcPct val="90000"/>
              </a:lnSpc>
              <a:spcAft>
                <a:spcPts val="600"/>
              </a:spcAft>
              <a:buFont typeface="Arial" panose="020B0604020202020204" pitchFamily="34" charset="0"/>
              <a:buChar char="•"/>
            </a:pPr>
            <a:r>
              <a:rPr lang="en-US" sz="2000" kern="1200">
                <a:solidFill>
                  <a:srgbClr val="000000"/>
                </a:solidFill>
                <a:latin typeface="+mn-lt"/>
                <a:ea typeface="+mn-ea"/>
                <a:cs typeface="+mn-cs"/>
              </a:rPr>
              <a:t>Analyses</a:t>
            </a:r>
          </a:p>
          <a:p>
            <a:pPr marL="342900" indent="-228600">
              <a:lnSpc>
                <a:spcPct val="90000"/>
              </a:lnSpc>
              <a:spcAft>
                <a:spcPts val="600"/>
              </a:spcAft>
              <a:buFont typeface="Arial" panose="020B0604020202020204" pitchFamily="34" charset="0"/>
              <a:buChar char="•"/>
            </a:pPr>
            <a:r>
              <a:rPr lang="en-US" sz="2000" kern="1200">
                <a:solidFill>
                  <a:srgbClr val="000000"/>
                </a:solidFill>
                <a:latin typeface="+mn-lt"/>
                <a:ea typeface="+mn-ea"/>
                <a:cs typeface="+mn-cs"/>
              </a:rPr>
              <a:t>Apps</a:t>
            </a:r>
          </a:p>
        </p:txBody>
      </p:sp>
      <p:grpSp>
        <p:nvGrpSpPr>
          <p:cNvPr id="9" name="Groupe 8">
            <a:extLst>
              <a:ext uri="{FF2B5EF4-FFF2-40B4-BE49-F238E27FC236}">
                <a16:creationId xmlns:a16="http://schemas.microsoft.com/office/drawing/2014/main" id="{D850C6A2-F6EA-4F6A-91FC-F229EC70077E}"/>
              </a:ext>
            </a:extLst>
          </p:cNvPr>
          <p:cNvGrpSpPr/>
          <p:nvPr/>
        </p:nvGrpSpPr>
        <p:grpSpPr>
          <a:xfrm>
            <a:off x="8520000" y="6534184"/>
            <a:ext cx="3672000" cy="324000"/>
            <a:chOff x="7455164" y="6353820"/>
            <a:chExt cx="3687045" cy="327318"/>
          </a:xfrm>
        </p:grpSpPr>
        <p:pic>
          <p:nvPicPr>
            <p:cNvPr id="10" name="Image 9">
              <a:extLst>
                <a:ext uri="{FF2B5EF4-FFF2-40B4-BE49-F238E27FC236}">
                  <a16:creationId xmlns:a16="http://schemas.microsoft.com/office/drawing/2014/main" id="{1F3CF72F-4EB5-465A-98A0-D74950AFAA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1" name="ZoneTexte 10">
              <a:extLst>
                <a:ext uri="{FF2B5EF4-FFF2-40B4-BE49-F238E27FC236}">
                  <a16:creationId xmlns:a16="http://schemas.microsoft.com/office/drawing/2014/main" id="{119C8D20-C80A-4F7E-A272-346286D78E4F}"/>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2" name="Image 11">
              <a:extLst>
                <a:ext uri="{FF2B5EF4-FFF2-40B4-BE49-F238E27FC236}">
                  <a16:creationId xmlns:a16="http://schemas.microsoft.com/office/drawing/2014/main" id="{C4A82BD8-13FD-4333-8E9F-EC37DD2A7738}"/>
                </a:ext>
              </a:extLst>
            </p:cNvPr>
            <p:cNvPicPr>
              <a:picLocks noChangeAspect="1"/>
            </p:cNvPicPr>
            <p:nvPr/>
          </p:nvPicPr>
          <p:blipFill>
            <a:blip r:embed="rId8"/>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845964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6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lnSpc>
                <a:spcPct val="90000"/>
              </a:lnSpc>
            </a:pPr>
            <a:r>
              <a:rPr lang="en-US" sz="4800" kern="1200" dirty="0">
                <a:solidFill>
                  <a:srgbClr val="FFFFFF"/>
                </a:solidFill>
                <a:latin typeface="+mj-lt"/>
                <a:ea typeface="+mj-ea"/>
                <a:cs typeface="+mj-cs"/>
              </a:rPr>
              <a:t>A quoi </a:t>
            </a:r>
            <a:r>
              <a:rPr lang="en-US" sz="4800" kern="1200">
                <a:solidFill>
                  <a:srgbClr val="FFFFFF"/>
                </a:solidFill>
                <a:latin typeface="+mj-lt"/>
                <a:ea typeface="+mj-ea"/>
                <a:cs typeface="+mj-cs"/>
              </a:rPr>
              <a:t>sert</a:t>
            </a:r>
            <a:r>
              <a:rPr lang="en-US" sz="4800" kern="1200" dirty="0">
                <a:solidFill>
                  <a:srgbClr val="FFFFFF"/>
                </a:solidFill>
                <a:latin typeface="+mj-lt"/>
                <a:ea typeface="+mj-ea"/>
                <a:cs typeface="+mj-cs"/>
              </a:rPr>
              <a:t> un SIG ?</a:t>
            </a:r>
          </a:p>
        </p:txBody>
      </p:sp>
      <p:cxnSp>
        <p:nvCxnSpPr>
          <p:cNvPr id="83" name="Straight Connector 8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F2F85A07-2E5F-4255-A62D-4DCBF7BC8F93}"/>
              </a:ext>
            </a:extLst>
          </p:cNvPr>
          <p:cNvPicPr>
            <a:picLocks noChangeAspect="1"/>
          </p:cNvPicPr>
          <p:nvPr/>
        </p:nvPicPr>
        <p:blipFill>
          <a:blip r:embed="rId3"/>
          <a:stretch>
            <a:fillRect/>
          </a:stretch>
        </p:blipFill>
        <p:spPr>
          <a:xfrm>
            <a:off x="5153822" y="811553"/>
            <a:ext cx="6553545" cy="5242836"/>
          </a:xfrm>
          <a:prstGeom prst="rect">
            <a:avLst/>
          </a:prstGeom>
        </p:spPr>
      </p:pic>
    </p:spTree>
    <p:extLst>
      <p:ext uri="{BB962C8B-B14F-4D97-AF65-F5344CB8AC3E}">
        <p14:creationId xmlns:p14="http://schemas.microsoft.com/office/powerpoint/2010/main" val="21177763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p:cNvSpPr txBox="1"/>
          <p:nvPr/>
        </p:nvSpPr>
        <p:spPr>
          <a:xfrm>
            <a:off x="526073"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kern="1200">
                <a:solidFill>
                  <a:srgbClr val="FFFFFF"/>
                </a:solidFill>
                <a:latin typeface="+mj-lt"/>
                <a:ea typeface="+mj-ea"/>
                <a:cs typeface="+mj-cs"/>
              </a:rPr>
              <a:t>Les principales fonctions d’un SIG</a:t>
            </a:r>
          </a:p>
        </p:txBody>
      </p:sp>
      <p:pic>
        <p:nvPicPr>
          <p:cNvPr id="4" name="Image 3" descr="Une image contenant photo, regardant, surveillant, avant&#10;&#10;Description générée automatiquement">
            <a:extLst>
              <a:ext uri="{FF2B5EF4-FFF2-40B4-BE49-F238E27FC236}">
                <a16:creationId xmlns:a16="http://schemas.microsoft.com/office/drawing/2014/main" id="{7C0A790E-11FF-431C-A228-4E6AFFDD8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783" y="307731"/>
            <a:ext cx="10451335" cy="3997637"/>
          </a:xfrm>
          <a:prstGeom prst="rect">
            <a:avLst/>
          </a:prstGeom>
        </p:spPr>
      </p:pic>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10069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b="1" kern="1200">
                <a:solidFill>
                  <a:srgbClr val="FFFFFF"/>
                </a:solidFill>
                <a:latin typeface="+mj-lt"/>
                <a:ea typeface="+mj-ea"/>
                <a:cs typeface="+mj-cs"/>
              </a:rPr>
              <a:t>Visualiser</a:t>
            </a:r>
          </a:p>
          <a:p>
            <a:pPr algn="ctr">
              <a:lnSpc>
                <a:spcPct val="90000"/>
              </a:lnSpc>
              <a:spcBef>
                <a:spcPct val="0"/>
              </a:spcBef>
              <a:spcAft>
                <a:spcPts val="600"/>
              </a:spcAft>
            </a:pPr>
            <a:endParaRPr lang="en-US" sz="3400" b="1" kern="1200">
              <a:solidFill>
                <a:srgbClr val="FFFFFF"/>
              </a:solidFill>
              <a:latin typeface="+mj-lt"/>
              <a:ea typeface="+mj-ea"/>
              <a:cs typeface="+mj-cs"/>
            </a:endParaRPr>
          </a:p>
          <a:p>
            <a:pPr algn="ctr">
              <a:lnSpc>
                <a:spcPct val="90000"/>
              </a:lnSpc>
              <a:spcBef>
                <a:spcPct val="0"/>
              </a:spcBef>
              <a:spcAft>
                <a:spcPts val="600"/>
              </a:spcAft>
            </a:pPr>
            <a:r>
              <a:rPr lang="en-US" sz="3400" kern="1200">
                <a:solidFill>
                  <a:srgbClr val="FFFFFF"/>
                </a:solidFill>
                <a:latin typeface="+mj-lt"/>
                <a:ea typeface="+mj-ea"/>
                <a:cs typeface="+mj-cs"/>
              </a:rPr>
              <a:t>La structure par âge en Méditerranée (2010-2015)</a:t>
            </a:r>
          </a:p>
        </p:txBody>
      </p:sp>
      <p:cxnSp>
        <p:nvCxnSpPr>
          <p:cNvPr id="27" name="Straight Connector 2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3"/>
          <a:srcRect b="14449"/>
          <a:stretch/>
        </p:blipFill>
        <p:spPr>
          <a:xfrm>
            <a:off x="5153822" y="1589794"/>
            <a:ext cx="6553545" cy="3686354"/>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326658136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p:cNvSpPr txBox="1"/>
          <p:nvPr/>
        </p:nvSpPr>
        <p:spPr>
          <a:xfrm>
            <a:off x="1018604" y="1053042"/>
            <a:ext cx="4458424" cy="30683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kern="1200">
                <a:solidFill>
                  <a:srgbClr val="FFFFFF"/>
                </a:solidFill>
                <a:latin typeface="+mj-lt"/>
                <a:ea typeface="+mj-ea"/>
                <a:cs typeface="+mj-cs"/>
              </a:rPr>
              <a:t>Cartographie et Visualisation</a:t>
            </a:r>
          </a:p>
        </p:txBody>
      </p:sp>
      <p:pic>
        <p:nvPicPr>
          <p:cNvPr id="3" name="Image 2"/>
          <p:cNvPicPr>
            <a:picLocks noChangeAspect="1"/>
          </p:cNvPicPr>
          <p:nvPr/>
        </p:nvPicPr>
        <p:blipFill rotWithShape="1">
          <a:blip r:embed="rId3"/>
          <a:srcRect b="6885"/>
          <a:stretch/>
        </p:blipFill>
        <p:spPr>
          <a:xfrm>
            <a:off x="6479229" y="453482"/>
            <a:ext cx="5390093" cy="2522038"/>
          </a:xfrm>
          <a:prstGeom prst="rect">
            <a:avLst/>
          </a:prstGeom>
        </p:spPr>
      </p:pic>
      <p:cxnSp>
        <p:nvCxnSpPr>
          <p:cNvPr id="31" name="Straight Connector 30">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a:hlinkClick r:id="rId4"/>
          </p:cNvPr>
          <p:cNvPicPr>
            <a:picLocks noChangeAspect="1"/>
          </p:cNvPicPr>
          <p:nvPr/>
        </p:nvPicPr>
        <p:blipFill rotWithShape="1">
          <a:blip r:embed="rId5"/>
          <a:srcRect l="21292"/>
          <a:stretch/>
        </p:blipFill>
        <p:spPr>
          <a:xfrm>
            <a:off x="7302158" y="3750733"/>
            <a:ext cx="3744234" cy="2794807"/>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37769499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kern="1200">
                <a:solidFill>
                  <a:srgbClr val="FFFFFF"/>
                </a:solidFill>
                <a:latin typeface="+mj-lt"/>
                <a:ea typeface="+mj-ea"/>
                <a:cs typeface="+mj-cs"/>
              </a:rPr>
              <a:t>Visualiser en 3D</a:t>
            </a:r>
          </a:p>
          <a:p>
            <a:pPr algn="ctr">
              <a:lnSpc>
                <a:spcPct val="90000"/>
              </a:lnSpc>
              <a:spcBef>
                <a:spcPct val="0"/>
              </a:spcBef>
              <a:spcAft>
                <a:spcPts val="600"/>
              </a:spcAft>
            </a:pPr>
            <a:endParaRPr lang="en-US" sz="4400" b="1" kern="1200">
              <a:solidFill>
                <a:srgbClr val="FFFFFF"/>
              </a:solidFill>
              <a:latin typeface="+mj-lt"/>
              <a:ea typeface="+mj-ea"/>
              <a:cs typeface="+mj-cs"/>
            </a:endParaRPr>
          </a:p>
          <a:p>
            <a:pPr algn="ctr">
              <a:lnSpc>
                <a:spcPct val="90000"/>
              </a:lnSpc>
              <a:spcBef>
                <a:spcPct val="0"/>
              </a:spcBef>
              <a:spcAft>
                <a:spcPts val="600"/>
              </a:spcAft>
            </a:pPr>
            <a:r>
              <a:rPr lang="en-US" sz="4400" kern="1200">
                <a:solidFill>
                  <a:srgbClr val="FFFFFF"/>
                </a:solidFill>
                <a:latin typeface="+mj-lt"/>
                <a:ea typeface="+mj-ea"/>
                <a:cs typeface="+mj-cs"/>
              </a:rPr>
              <a:t>La ville de Lyon</a:t>
            </a:r>
          </a:p>
        </p:txBody>
      </p:sp>
      <p:cxnSp>
        <p:nvCxnSpPr>
          <p:cNvPr id="27" name="Straight Connector 2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 1">
            <a:hlinkClick r:id="rId3"/>
          </p:cNvPr>
          <p:cNvPicPr>
            <a:picLocks noChangeAspect="1"/>
          </p:cNvPicPr>
          <p:nvPr/>
        </p:nvPicPr>
        <p:blipFill rotWithShape="1">
          <a:blip r:embed="rId4"/>
          <a:srcRect l="10194" r="1805" b="-1"/>
          <a:stretch/>
        </p:blipFill>
        <p:spPr>
          <a:xfrm>
            <a:off x="5153822" y="1589790"/>
            <a:ext cx="6553545" cy="3686362"/>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95848884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706BC54-79BB-4813-AB26-96E8DF602BD0}"/>
              </a:ext>
            </a:extLst>
          </p:cNvPr>
          <p:cNvSpPr>
            <a:spLocks noGrp="1"/>
          </p:cNvSpPr>
          <p:nvPr>
            <p:ph type="title"/>
          </p:nvPr>
        </p:nvSpPr>
        <p:spPr>
          <a:xfrm>
            <a:off x="863029" y="1012004"/>
            <a:ext cx="3687200" cy="4795408"/>
          </a:xfrm>
        </p:spPr>
        <p:txBody>
          <a:bodyPr>
            <a:normAutofit/>
          </a:bodyPr>
          <a:lstStyle/>
          <a:p>
            <a:r>
              <a:rPr lang="fr-FR" sz="4400" dirty="0">
                <a:solidFill>
                  <a:srgbClr val="FFFFFF"/>
                </a:solidFill>
              </a:rPr>
              <a:t>Comment utiliser </a:t>
            </a:r>
            <a:br>
              <a:rPr lang="fr-FR" sz="4400" dirty="0">
                <a:solidFill>
                  <a:srgbClr val="FFFFFF"/>
                </a:solidFill>
              </a:rPr>
            </a:br>
            <a:r>
              <a:rPr lang="fr-FR" sz="4400" dirty="0">
                <a:solidFill>
                  <a:srgbClr val="FFFFFF"/>
                </a:solidFill>
              </a:rPr>
              <a:t>ce document ? </a:t>
            </a:r>
            <a:endParaRPr lang="fr-FR" sz="4400">
              <a:solidFill>
                <a:srgbClr val="FFFFFF"/>
              </a:solidFill>
            </a:endParaRPr>
          </a:p>
        </p:txBody>
      </p:sp>
      <p:graphicFrame>
        <p:nvGraphicFramePr>
          <p:cNvPr id="5" name="Espace réservé du contenu 2">
            <a:extLst>
              <a:ext uri="{FF2B5EF4-FFF2-40B4-BE49-F238E27FC236}">
                <a16:creationId xmlns:a16="http://schemas.microsoft.com/office/drawing/2014/main" id="{3A514C1D-5A09-4472-868A-FBC3D6A9DB3A}"/>
              </a:ext>
            </a:extLst>
          </p:cNvPr>
          <p:cNvGraphicFramePr>
            <a:graphicFrameLocks noGrp="1"/>
          </p:cNvGraphicFramePr>
          <p:nvPr>
            <p:ph idx="1"/>
            <p:extLst>
              <p:ext uri="{D42A27DB-BD31-4B8C-83A1-F6EECF244321}">
                <p14:modId xmlns:p14="http://schemas.microsoft.com/office/powerpoint/2010/main" val="365207860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3846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9191712-BB8D-4C07-B946-6B8581687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38174" y="639401"/>
            <a:ext cx="5374005" cy="5577162"/>
          </a:xfrm>
          <a:prstGeom prst="rect">
            <a:avLst/>
          </a:prstGeom>
          <a:solidFill>
            <a:srgbClr val="404040">
              <a:alpha val="92941"/>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1038225" y="890907"/>
            <a:ext cx="4600575" cy="1156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a:solidFill>
                  <a:srgbClr val="FFFFFF"/>
                </a:solidFill>
                <a:latin typeface="+mj-lt"/>
                <a:ea typeface="+mj-ea"/>
                <a:cs typeface="+mj-cs"/>
              </a:rPr>
              <a:t>A la mairie</a:t>
            </a:r>
          </a:p>
        </p:txBody>
      </p:sp>
      <p:sp>
        <p:nvSpPr>
          <p:cNvPr id="8" name="ZoneTexte 7"/>
          <p:cNvSpPr txBox="1"/>
          <p:nvPr/>
        </p:nvSpPr>
        <p:spPr>
          <a:xfrm>
            <a:off x="1038225" y="2187256"/>
            <a:ext cx="4600575" cy="365156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800" b="1"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800" b="1" kern="1200" dirty="0">
                <a:solidFill>
                  <a:srgbClr val="FFFFFF"/>
                </a:solidFill>
                <a:latin typeface="+mn-lt"/>
                <a:ea typeface="+mn-ea"/>
                <a:cs typeface="+mn-cs"/>
              </a:rPr>
              <a:t>	- Plan de la </a:t>
            </a:r>
            <a:r>
              <a:rPr lang="en-US" sz="1800" b="1" kern="1200">
                <a:solidFill>
                  <a:srgbClr val="FFFFFF"/>
                </a:solidFill>
                <a:latin typeface="+mn-lt"/>
                <a:ea typeface="+mn-ea"/>
                <a:cs typeface="+mn-cs"/>
              </a:rPr>
              <a:t>ville</a:t>
            </a:r>
            <a:r>
              <a:rPr lang="en-US" sz="1800" b="1" kern="1200" dirty="0">
                <a:solidFill>
                  <a:srgbClr val="FFFFFF"/>
                </a:solidFill>
                <a:latin typeface="+mn-lt"/>
                <a:ea typeface="+mn-ea"/>
                <a:cs typeface="+mn-cs"/>
              </a:rPr>
              <a:t> / </a:t>
            </a:r>
            <a:r>
              <a:rPr lang="en-US" sz="1800" b="1" kern="1200">
                <a:solidFill>
                  <a:srgbClr val="FFFFFF"/>
                </a:solidFill>
                <a:latin typeface="+mn-lt"/>
                <a:ea typeface="+mn-ea"/>
                <a:cs typeface="+mn-cs"/>
              </a:rPr>
              <a:t>Cadastre</a:t>
            </a:r>
            <a:endParaRPr lang="en-US" sz="1800" b="1"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endParaRPr lang="en-US" sz="1800" b="1"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800" b="1" kern="1200" dirty="0">
                <a:solidFill>
                  <a:srgbClr val="FFFFFF"/>
                </a:solidFill>
                <a:latin typeface="+mn-lt"/>
                <a:ea typeface="+mn-ea"/>
                <a:cs typeface="+mn-cs"/>
              </a:rPr>
              <a:t>	- </a:t>
            </a:r>
            <a:r>
              <a:rPr lang="en-US" sz="1800" b="1" kern="1200">
                <a:solidFill>
                  <a:srgbClr val="FFFFFF"/>
                </a:solidFill>
                <a:latin typeface="+mn-lt"/>
                <a:ea typeface="+mn-ea"/>
                <a:cs typeface="+mn-cs"/>
              </a:rPr>
              <a:t>Urbanisme</a:t>
            </a:r>
            <a:r>
              <a:rPr lang="en-US" sz="1800" b="1" kern="1200" dirty="0">
                <a:solidFill>
                  <a:srgbClr val="FFFFFF"/>
                </a:solidFill>
                <a:latin typeface="+mn-lt"/>
                <a:ea typeface="+mn-ea"/>
                <a:cs typeface="+mn-cs"/>
              </a:rPr>
              <a:t>, </a:t>
            </a:r>
            <a:r>
              <a:rPr lang="en-US" sz="1800" b="1" kern="1200">
                <a:solidFill>
                  <a:srgbClr val="FFFFFF"/>
                </a:solidFill>
                <a:latin typeface="+mn-lt"/>
                <a:ea typeface="+mn-ea"/>
                <a:cs typeface="+mn-cs"/>
              </a:rPr>
              <a:t>aménagement</a:t>
            </a:r>
            <a:endParaRPr lang="en-US" sz="1800" b="1"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endParaRPr lang="en-US" sz="1800" b="1"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800" b="1" kern="1200" dirty="0">
                <a:solidFill>
                  <a:srgbClr val="FFFFFF"/>
                </a:solidFill>
                <a:latin typeface="+mn-lt"/>
                <a:ea typeface="+mn-ea"/>
                <a:cs typeface="+mn-cs"/>
              </a:rPr>
              <a:t>	- Planification des travaux</a:t>
            </a:r>
          </a:p>
          <a:p>
            <a:pPr indent="-228600">
              <a:lnSpc>
                <a:spcPct val="90000"/>
              </a:lnSpc>
              <a:spcAft>
                <a:spcPts val="600"/>
              </a:spcAft>
              <a:buFont typeface="Arial" panose="020B0604020202020204" pitchFamily="34" charset="0"/>
              <a:buChar char="•"/>
            </a:pPr>
            <a:endParaRPr lang="en-US" sz="1800" b="1"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800" b="1" kern="1200" dirty="0">
                <a:solidFill>
                  <a:srgbClr val="FFFFFF"/>
                </a:solidFill>
                <a:latin typeface="+mn-lt"/>
                <a:ea typeface="+mn-ea"/>
                <a:cs typeface="+mn-cs"/>
              </a:rPr>
              <a:t>	- </a:t>
            </a:r>
            <a:r>
              <a:rPr lang="en-US" sz="1800" b="1" kern="1200">
                <a:solidFill>
                  <a:srgbClr val="FFFFFF"/>
                </a:solidFill>
                <a:latin typeface="+mn-lt"/>
                <a:ea typeface="+mn-ea"/>
                <a:cs typeface="+mn-cs"/>
              </a:rPr>
              <a:t>Alertes</a:t>
            </a:r>
            <a:r>
              <a:rPr lang="en-US" sz="1800" b="1" kern="1200" dirty="0">
                <a:solidFill>
                  <a:srgbClr val="FFFFFF"/>
                </a:solidFill>
                <a:latin typeface="+mn-lt"/>
                <a:ea typeface="+mn-ea"/>
                <a:cs typeface="+mn-cs"/>
              </a:rPr>
              <a:t> (</a:t>
            </a:r>
            <a:r>
              <a:rPr lang="en-US" sz="1800" b="1" kern="1200">
                <a:solidFill>
                  <a:srgbClr val="FFFFFF"/>
                </a:solidFill>
                <a:latin typeface="+mn-lt"/>
                <a:ea typeface="+mn-ea"/>
                <a:cs typeface="+mn-cs"/>
              </a:rPr>
              <a:t>inondations</a:t>
            </a:r>
            <a:r>
              <a:rPr lang="en-US" sz="1800" b="1" kern="1200" dirty="0">
                <a:solidFill>
                  <a:srgbClr val="FFFFFF"/>
                </a:solidFill>
                <a:latin typeface="+mn-lt"/>
                <a:ea typeface="+mn-ea"/>
                <a:cs typeface="+mn-cs"/>
              </a:rPr>
              <a:t>)</a:t>
            </a:r>
          </a:p>
          <a:p>
            <a:pPr indent="-228600">
              <a:lnSpc>
                <a:spcPct val="90000"/>
              </a:lnSpc>
              <a:spcAft>
                <a:spcPts val="600"/>
              </a:spcAft>
              <a:buFont typeface="Arial" panose="020B0604020202020204" pitchFamily="34" charset="0"/>
              <a:buChar char="•"/>
            </a:pPr>
            <a:endParaRPr lang="en-US" sz="1800" b="1" kern="1200" dirty="0">
              <a:solidFill>
                <a:srgbClr val="FFFFFF"/>
              </a:solidFill>
              <a:latin typeface="+mn-lt"/>
              <a:ea typeface="+mn-ea"/>
              <a:cs typeface="+mn-cs"/>
            </a:endParaRPr>
          </a:p>
        </p:txBody>
      </p:sp>
      <p:pic>
        <p:nvPicPr>
          <p:cNvPr id="3" name="Image 2"/>
          <p:cNvPicPr>
            <a:picLocks noChangeAspect="1"/>
          </p:cNvPicPr>
          <p:nvPr/>
        </p:nvPicPr>
        <p:blipFill rotWithShape="1">
          <a:blip r:embed="rId3"/>
          <a:srcRect t="3738" r="3" b="3"/>
          <a:stretch/>
        </p:blipFill>
        <p:spPr>
          <a:xfrm>
            <a:off x="6551675" y="633180"/>
            <a:ext cx="2421428" cy="2187025"/>
          </a:xfrm>
          <a:prstGeom prst="rect">
            <a:avLst/>
          </a:prstGeom>
        </p:spPr>
      </p:pic>
      <p:pic>
        <p:nvPicPr>
          <p:cNvPr id="9" name="Image 8"/>
          <p:cNvPicPr>
            <a:picLocks noChangeAspect="1"/>
          </p:cNvPicPr>
          <p:nvPr/>
        </p:nvPicPr>
        <p:blipFill rotWithShape="1">
          <a:blip r:embed="rId4"/>
          <a:srcRect l="6254" r="5799" b="-3"/>
          <a:stretch/>
        </p:blipFill>
        <p:spPr>
          <a:xfrm>
            <a:off x="6555445" y="3001271"/>
            <a:ext cx="2417657" cy="3215291"/>
          </a:xfrm>
          <a:prstGeom prst="rect">
            <a:avLst/>
          </a:prstGeom>
        </p:spPr>
      </p:pic>
      <p:pic>
        <p:nvPicPr>
          <p:cNvPr id="11" name="Image 10"/>
          <p:cNvPicPr>
            <a:picLocks noChangeAspect="1"/>
          </p:cNvPicPr>
          <p:nvPr/>
        </p:nvPicPr>
        <p:blipFill rotWithShape="1">
          <a:blip r:embed="rId5"/>
          <a:srcRect l="29993" r="31624" b="-2"/>
          <a:stretch/>
        </p:blipFill>
        <p:spPr>
          <a:xfrm>
            <a:off x="9134264" y="622809"/>
            <a:ext cx="2417656" cy="3212456"/>
          </a:xfrm>
          <a:prstGeom prst="rect">
            <a:avLst/>
          </a:prstGeom>
        </p:spPr>
      </p:pic>
      <p:pic>
        <p:nvPicPr>
          <p:cNvPr id="6" name="Image 5"/>
          <p:cNvPicPr>
            <a:picLocks noChangeAspect="1"/>
          </p:cNvPicPr>
          <p:nvPr/>
        </p:nvPicPr>
        <p:blipFill rotWithShape="1">
          <a:blip r:embed="rId6"/>
          <a:srcRect l="37877" r="41199" b="-1"/>
          <a:stretch/>
        </p:blipFill>
        <p:spPr>
          <a:xfrm>
            <a:off x="9130492" y="4009357"/>
            <a:ext cx="2421428" cy="2198783"/>
          </a:xfrm>
          <a:prstGeom prst="rect">
            <a:avLst/>
          </a:prstGeom>
        </p:spPr>
      </p:pic>
    </p:spTree>
    <p:extLst>
      <p:ext uri="{BB962C8B-B14F-4D97-AF65-F5344CB8AC3E}">
        <p14:creationId xmlns:p14="http://schemas.microsoft.com/office/powerpoint/2010/main" val="425821614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DB74320-EF23-4F89-A5F4-89CE40DDB06E}"/>
              </a:ext>
            </a:extLst>
          </p:cNvPr>
          <p:cNvSpPr/>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b="1" kern="1200">
                <a:solidFill>
                  <a:srgbClr val="FFFFFF"/>
                </a:solidFill>
                <a:latin typeface="+mj-lt"/>
                <a:ea typeface="+mj-ea"/>
                <a:cs typeface="+mj-cs"/>
              </a:rPr>
              <a:t>Analyser et comprendre des phénomènes :</a:t>
            </a:r>
          </a:p>
          <a:p>
            <a:pPr algn="ctr">
              <a:lnSpc>
                <a:spcPct val="90000"/>
              </a:lnSpc>
              <a:spcBef>
                <a:spcPct val="0"/>
              </a:spcBef>
              <a:spcAft>
                <a:spcPts val="600"/>
              </a:spcAft>
            </a:pPr>
            <a:endParaRPr lang="en-US" sz="4100" b="1" kern="1200">
              <a:solidFill>
                <a:srgbClr val="FFFFFF"/>
              </a:solidFill>
              <a:latin typeface="+mj-lt"/>
              <a:ea typeface="+mj-ea"/>
              <a:cs typeface="+mj-cs"/>
            </a:endParaRPr>
          </a:p>
          <a:p>
            <a:pPr algn="ctr">
              <a:lnSpc>
                <a:spcPct val="90000"/>
              </a:lnSpc>
              <a:spcBef>
                <a:spcPct val="0"/>
              </a:spcBef>
              <a:spcAft>
                <a:spcPts val="600"/>
              </a:spcAft>
            </a:pPr>
            <a:r>
              <a:rPr lang="en-US" sz="4100" kern="1200">
                <a:solidFill>
                  <a:srgbClr val="FFFFFF"/>
                </a:solidFill>
                <a:latin typeface="+mj-lt"/>
                <a:ea typeface="+mj-ea"/>
                <a:cs typeface="+mj-cs"/>
              </a:rPr>
              <a:t>Exemple de la pollution lumineuse</a:t>
            </a:r>
          </a:p>
        </p:txBody>
      </p:sp>
      <p:pic>
        <p:nvPicPr>
          <p:cNvPr id="3" name="Image 2">
            <a:extLst>
              <a:ext uri="{FF2B5EF4-FFF2-40B4-BE49-F238E27FC236}">
                <a16:creationId xmlns:a16="http://schemas.microsoft.com/office/drawing/2014/main" id="{2BFBB3D1-69AA-41BE-AB72-49B2F7FC3668}"/>
              </a:ext>
            </a:extLst>
          </p:cNvPr>
          <p:cNvPicPr>
            <a:picLocks noChangeAspect="1"/>
          </p:cNvPicPr>
          <p:nvPr/>
        </p:nvPicPr>
        <p:blipFill>
          <a:blip r:embed="rId2"/>
          <a:stretch>
            <a:fillRect/>
          </a:stretch>
        </p:blipFill>
        <p:spPr>
          <a:xfrm>
            <a:off x="5153822" y="1557018"/>
            <a:ext cx="6553545" cy="3751905"/>
          </a:xfrm>
          <a:prstGeom prst="rect">
            <a:avLst/>
          </a:prstGeom>
        </p:spPr>
      </p:pic>
      <p:sp>
        <p:nvSpPr>
          <p:cNvPr id="6" name="Titre 4">
            <a:extLst>
              <a:ext uri="{FF2B5EF4-FFF2-40B4-BE49-F238E27FC236}">
                <a16:creationId xmlns:a16="http://schemas.microsoft.com/office/drawing/2014/main" id="{DF8C6CAC-890D-4F6D-AAC4-A6418A02F6A9}"/>
              </a:ext>
            </a:extLst>
          </p:cNvPr>
          <p:cNvSpPr txBox="1">
            <a:spLocks/>
          </p:cNvSpPr>
          <p:nvPr/>
        </p:nvSpPr>
        <p:spPr>
          <a:xfrm>
            <a:off x="8790718" y="5370396"/>
            <a:ext cx="5315844" cy="541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fr-FR" sz="2400">
                <a:effectLst>
                  <a:outerShdw blurRad="38100" dist="38100" dir="2700000" algn="tl">
                    <a:srgbClr val="000000">
                      <a:alpha val="43137"/>
                    </a:srgbClr>
                  </a:outerShdw>
                </a:effectLst>
              </a:rPr>
              <a:t>Le monde la nuit</a:t>
            </a:r>
          </a:p>
        </p:txBody>
      </p:sp>
    </p:spTree>
    <p:extLst>
      <p:ext uri="{BB962C8B-B14F-4D97-AF65-F5344CB8AC3E}">
        <p14:creationId xmlns:p14="http://schemas.microsoft.com/office/powerpoint/2010/main" val="331531913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84B61D2-AA4D-454B-A27B-8EA20F439B02}"/>
              </a:ext>
            </a:extLst>
          </p:cNvPr>
          <p:cNvSpPr/>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b="1" kern="1200">
                <a:solidFill>
                  <a:srgbClr val="FFFFFF"/>
                </a:solidFill>
                <a:latin typeface="+mj-lt"/>
                <a:ea typeface="+mj-ea"/>
                <a:cs typeface="+mj-cs"/>
              </a:rPr>
              <a:t>Analyser et comprendre des phénomènes :</a:t>
            </a:r>
          </a:p>
          <a:p>
            <a:pPr algn="ctr">
              <a:lnSpc>
                <a:spcPct val="90000"/>
              </a:lnSpc>
              <a:spcBef>
                <a:spcPct val="0"/>
              </a:spcBef>
              <a:spcAft>
                <a:spcPts val="600"/>
              </a:spcAft>
            </a:pPr>
            <a:endParaRPr lang="en-US" sz="4100" b="1" kern="1200">
              <a:solidFill>
                <a:srgbClr val="FFFFFF"/>
              </a:solidFill>
              <a:latin typeface="+mj-lt"/>
              <a:ea typeface="+mj-ea"/>
              <a:cs typeface="+mj-cs"/>
            </a:endParaRPr>
          </a:p>
          <a:p>
            <a:pPr algn="ctr">
              <a:lnSpc>
                <a:spcPct val="90000"/>
              </a:lnSpc>
              <a:spcBef>
                <a:spcPct val="0"/>
              </a:spcBef>
              <a:spcAft>
                <a:spcPts val="600"/>
              </a:spcAft>
            </a:pPr>
            <a:r>
              <a:rPr lang="en-US" sz="4100" b="1" kern="1200">
                <a:solidFill>
                  <a:srgbClr val="FFFFFF"/>
                </a:solidFill>
                <a:latin typeface="+mj-lt"/>
                <a:ea typeface="+mj-ea"/>
                <a:cs typeface="+mj-cs"/>
              </a:rPr>
              <a:t>Exemple de la pollution lumineuse</a:t>
            </a:r>
          </a:p>
        </p:txBody>
      </p:sp>
      <p:pic>
        <p:nvPicPr>
          <p:cNvPr id="3" name="Image 2">
            <a:extLst>
              <a:ext uri="{FF2B5EF4-FFF2-40B4-BE49-F238E27FC236}">
                <a16:creationId xmlns:a16="http://schemas.microsoft.com/office/drawing/2014/main" id="{0ED233DC-B651-4FFB-80E0-2485D89E6715}"/>
              </a:ext>
            </a:extLst>
          </p:cNvPr>
          <p:cNvPicPr>
            <a:picLocks noChangeAspect="1"/>
          </p:cNvPicPr>
          <p:nvPr/>
        </p:nvPicPr>
        <p:blipFill>
          <a:blip r:embed="rId2"/>
          <a:stretch>
            <a:fillRect/>
          </a:stretch>
        </p:blipFill>
        <p:spPr>
          <a:xfrm>
            <a:off x="5153822" y="2089494"/>
            <a:ext cx="6553545" cy="2686953"/>
          </a:xfrm>
          <a:prstGeom prst="rect">
            <a:avLst/>
          </a:prstGeom>
        </p:spPr>
      </p:pic>
      <p:sp>
        <p:nvSpPr>
          <p:cNvPr id="5" name="Titre 4">
            <a:extLst>
              <a:ext uri="{FF2B5EF4-FFF2-40B4-BE49-F238E27FC236}">
                <a16:creationId xmlns:a16="http://schemas.microsoft.com/office/drawing/2014/main" id="{1C6A84F9-050A-4D79-A452-FA071B1FAFD7}"/>
              </a:ext>
            </a:extLst>
          </p:cNvPr>
          <p:cNvSpPr txBox="1">
            <a:spLocks/>
          </p:cNvSpPr>
          <p:nvPr/>
        </p:nvSpPr>
        <p:spPr>
          <a:xfrm>
            <a:off x="6876156" y="4998093"/>
            <a:ext cx="5315844" cy="541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a:t>Représentation à l’aide du SIG</a:t>
            </a:r>
            <a:endParaRPr lang="fr-FR" sz="2400" dirty="0"/>
          </a:p>
        </p:txBody>
      </p:sp>
    </p:spTree>
    <p:extLst>
      <p:ext uri="{BB962C8B-B14F-4D97-AF65-F5344CB8AC3E}">
        <p14:creationId xmlns:p14="http://schemas.microsoft.com/office/powerpoint/2010/main" val="299652467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31924C9-D24E-4A3A-86B2-3C78018F1AEC}"/>
              </a:ext>
            </a:extLst>
          </p:cNvPr>
          <p:cNvSpPr/>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b="1" kern="1200">
                <a:solidFill>
                  <a:srgbClr val="FFFFFF"/>
                </a:solidFill>
                <a:latin typeface="+mj-lt"/>
                <a:ea typeface="+mj-ea"/>
                <a:cs typeface="+mj-cs"/>
              </a:rPr>
              <a:t>Analyser et comprendre des phénomènes :</a:t>
            </a:r>
          </a:p>
          <a:p>
            <a:pPr algn="ctr">
              <a:lnSpc>
                <a:spcPct val="90000"/>
              </a:lnSpc>
              <a:spcBef>
                <a:spcPct val="0"/>
              </a:spcBef>
              <a:spcAft>
                <a:spcPts val="600"/>
              </a:spcAft>
            </a:pPr>
            <a:endParaRPr lang="en-US" sz="4100" b="1" kern="1200">
              <a:solidFill>
                <a:srgbClr val="FFFFFF"/>
              </a:solidFill>
              <a:latin typeface="+mj-lt"/>
              <a:ea typeface="+mj-ea"/>
              <a:cs typeface="+mj-cs"/>
            </a:endParaRPr>
          </a:p>
          <a:p>
            <a:pPr algn="ctr">
              <a:lnSpc>
                <a:spcPct val="90000"/>
              </a:lnSpc>
              <a:spcBef>
                <a:spcPct val="0"/>
              </a:spcBef>
              <a:spcAft>
                <a:spcPts val="600"/>
              </a:spcAft>
            </a:pPr>
            <a:r>
              <a:rPr lang="en-US" sz="4100" b="1" kern="1200">
                <a:solidFill>
                  <a:srgbClr val="FFFFFF"/>
                </a:solidFill>
                <a:latin typeface="+mj-lt"/>
                <a:ea typeface="+mj-ea"/>
                <a:cs typeface="+mj-cs"/>
              </a:rPr>
              <a:t>Exemple de la pollution lumineuse</a:t>
            </a:r>
          </a:p>
        </p:txBody>
      </p:sp>
      <p:pic>
        <p:nvPicPr>
          <p:cNvPr id="3" name="Image 2">
            <a:extLst>
              <a:ext uri="{FF2B5EF4-FFF2-40B4-BE49-F238E27FC236}">
                <a16:creationId xmlns:a16="http://schemas.microsoft.com/office/drawing/2014/main" id="{1876926C-5FEE-4390-9E2E-F2815CA1FC5C}"/>
              </a:ext>
            </a:extLst>
          </p:cNvPr>
          <p:cNvPicPr>
            <a:picLocks noChangeAspect="1"/>
          </p:cNvPicPr>
          <p:nvPr/>
        </p:nvPicPr>
        <p:blipFill>
          <a:blip r:embed="rId2"/>
          <a:stretch>
            <a:fillRect/>
          </a:stretch>
        </p:blipFill>
        <p:spPr>
          <a:xfrm>
            <a:off x="5154385" y="492573"/>
            <a:ext cx="6552418" cy="5880796"/>
          </a:xfrm>
          <a:prstGeom prst="rect">
            <a:avLst/>
          </a:prstGeom>
        </p:spPr>
      </p:pic>
    </p:spTree>
    <p:extLst>
      <p:ext uri="{BB962C8B-B14F-4D97-AF65-F5344CB8AC3E}">
        <p14:creationId xmlns:p14="http://schemas.microsoft.com/office/powerpoint/2010/main" val="86332421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E6D7FA7-F69D-4565-A5F3-0D3140B9FD4F}"/>
              </a:ext>
            </a:extLst>
          </p:cNvPr>
          <p:cNvSpPr/>
          <p:nvPr/>
        </p:nvSpPr>
        <p:spPr>
          <a:xfrm>
            <a:off x="1072055" y="1019503"/>
            <a:ext cx="3147848" cy="20652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200" b="1" kern="1200">
                <a:solidFill>
                  <a:srgbClr val="FFFFFF"/>
                </a:solidFill>
                <a:latin typeface="+mj-lt"/>
                <a:ea typeface="+mj-ea"/>
                <a:cs typeface="+mj-cs"/>
              </a:rPr>
              <a:t>Analyser et comprendre des phénomènes :</a:t>
            </a:r>
          </a:p>
          <a:p>
            <a:pPr>
              <a:lnSpc>
                <a:spcPct val="90000"/>
              </a:lnSpc>
              <a:spcBef>
                <a:spcPct val="0"/>
              </a:spcBef>
              <a:spcAft>
                <a:spcPts val="600"/>
              </a:spcAft>
            </a:pPr>
            <a:endParaRPr lang="en-US" sz="2200" b="1" kern="1200">
              <a:solidFill>
                <a:srgbClr val="FFFFFF"/>
              </a:solidFill>
              <a:latin typeface="+mj-lt"/>
              <a:ea typeface="+mj-ea"/>
              <a:cs typeface="+mj-cs"/>
            </a:endParaRPr>
          </a:p>
          <a:p>
            <a:pPr>
              <a:lnSpc>
                <a:spcPct val="90000"/>
              </a:lnSpc>
              <a:spcBef>
                <a:spcPct val="0"/>
              </a:spcBef>
              <a:spcAft>
                <a:spcPts val="600"/>
              </a:spcAft>
            </a:pPr>
            <a:r>
              <a:rPr lang="en-US" sz="2200" b="1" kern="1200">
                <a:solidFill>
                  <a:srgbClr val="FFFFFF"/>
                </a:solidFill>
                <a:latin typeface="+mj-lt"/>
                <a:ea typeface="+mj-ea"/>
                <a:cs typeface="+mj-cs"/>
              </a:rPr>
              <a:t>Exemple de la pollution lumineuse</a:t>
            </a:r>
          </a:p>
        </p:txBody>
      </p:sp>
      <p:sp>
        <p:nvSpPr>
          <p:cNvPr id="4" name="Rectangle 3">
            <a:extLst>
              <a:ext uri="{FF2B5EF4-FFF2-40B4-BE49-F238E27FC236}">
                <a16:creationId xmlns:a16="http://schemas.microsoft.com/office/drawing/2014/main" id="{86086104-F4ED-4068-8246-75849BC10105}"/>
              </a:ext>
            </a:extLst>
          </p:cNvPr>
          <p:cNvSpPr/>
          <p:nvPr/>
        </p:nvSpPr>
        <p:spPr>
          <a:xfrm>
            <a:off x="1072056" y="3247283"/>
            <a:ext cx="3147848" cy="222860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kern="1200" dirty="0">
                <a:solidFill>
                  <a:srgbClr val="FFFFFF"/>
                </a:solidFill>
                <a:latin typeface="+mn-lt"/>
                <a:ea typeface="+mn-ea"/>
                <a:cs typeface="+mn-cs"/>
              </a:rPr>
              <a:t>Les </a:t>
            </a:r>
            <a:r>
              <a:rPr lang="en-US" sz="1100" kern="1200" dirty="0" err="1">
                <a:solidFill>
                  <a:srgbClr val="FFFFFF"/>
                </a:solidFill>
                <a:latin typeface="+mn-lt"/>
                <a:ea typeface="+mn-ea"/>
                <a:cs typeface="+mn-cs"/>
              </a:rPr>
              <a:t>régions</a:t>
            </a:r>
            <a:r>
              <a:rPr lang="en-US" sz="1100" kern="1200" dirty="0">
                <a:solidFill>
                  <a:srgbClr val="FFFFFF"/>
                </a:solidFill>
                <a:latin typeface="+mn-lt"/>
                <a:ea typeface="+mn-ea"/>
                <a:cs typeface="+mn-cs"/>
              </a:rPr>
              <a:t> </a:t>
            </a:r>
            <a:r>
              <a:rPr lang="en-US" sz="1100" kern="1200" dirty="0" err="1">
                <a:solidFill>
                  <a:srgbClr val="FFFFFF"/>
                </a:solidFill>
                <a:latin typeface="+mn-lt"/>
                <a:ea typeface="+mn-ea"/>
                <a:cs typeface="+mn-cs"/>
              </a:rPr>
              <a:t>préservées</a:t>
            </a:r>
            <a:r>
              <a:rPr lang="en-US" sz="1100" kern="1200" dirty="0">
                <a:solidFill>
                  <a:srgbClr val="FFFFFF"/>
                </a:solidFill>
                <a:latin typeface="+mn-lt"/>
                <a:ea typeface="+mn-ea"/>
                <a:cs typeface="+mn-cs"/>
              </a:rPr>
              <a:t> </a:t>
            </a:r>
            <a:br>
              <a:rPr lang="en-US" sz="1100" kern="1200" dirty="0">
                <a:solidFill>
                  <a:srgbClr val="FFFFFF"/>
                </a:solidFill>
                <a:latin typeface="+mn-lt"/>
                <a:ea typeface="+mn-ea"/>
                <a:cs typeface="+mn-cs"/>
              </a:rPr>
            </a:br>
            <a:r>
              <a:rPr lang="en-US" sz="1100" kern="1200" dirty="0" err="1">
                <a:solidFill>
                  <a:srgbClr val="FFFFFF"/>
                </a:solidFill>
                <a:latin typeface="+mn-lt"/>
                <a:ea typeface="+mn-ea"/>
                <a:cs typeface="+mn-cs"/>
              </a:rPr>
              <a:t>sont</a:t>
            </a:r>
            <a:r>
              <a:rPr lang="en-US" sz="1100" kern="1200" dirty="0">
                <a:solidFill>
                  <a:srgbClr val="FFFFFF"/>
                </a:solidFill>
                <a:latin typeface="+mn-lt"/>
                <a:ea typeface="+mn-ea"/>
                <a:cs typeface="+mn-cs"/>
              </a:rPr>
              <a:t> </a:t>
            </a:r>
            <a:r>
              <a:rPr lang="en-US" sz="1100" kern="1200" dirty="0" err="1">
                <a:solidFill>
                  <a:srgbClr val="FFFFFF"/>
                </a:solidFill>
                <a:latin typeface="+mn-lt"/>
                <a:ea typeface="+mn-ea"/>
                <a:cs typeface="+mn-cs"/>
              </a:rPr>
              <a:t>en</a:t>
            </a:r>
            <a:r>
              <a:rPr lang="en-US" sz="1100" kern="1200" dirty="0">
                <a:solidFill>
                  <a:srgbClr val="FFFFFF"/>
                </a:solidFill>
                <a:latin typeface="+mn-lt"/>
                <a:ea typeface="+mn-ea"/>
                <a:cs typeface="+mn-cs"/>
              </a:rPr>
              <a:t> bleu </a:t>
            </a:r>
            <a:r>
              <a:rPr lang="en-US" sz="1100" kern="1200" dirty="0" err="1">
                <a:solidFill>
                  <a:srgbClr val="FFFFFF"/>
                </a:solidFill>
                <a:latin typeface="+mn-lt"/>
                <a:ea typeface="+mn-ea"/>
                <a:cs typeface="+mn-cs"/>
              </a:rPr>
              <a:t>foncé</a:t>
            </a:r>
            <a:r>
              <a:rPr lang="en-US" sz="1100" kern="1200" dirty="0">
                <a:solidFill>
                  <a:srgbClr val="FFFFFF"/>
                </a:solidFill>
                <a:latin typeface="+mn-lt"/>
                <a:ea typeface="+mn-ea"/>
                <a:cs typeface="+mn-cs"/>
              </a:rPr>
              <a:t>. </a:t>
            </a:r>
          </a:p>
          <a:p>
            <a:pPr indent="-228600">
              <a:lnSpc>
                <a:spcPct val="90000"/>
              </a:lnSpc>
              <a:spcAft>
                <a:spcPts val="600"/>
              </a:spcAft>
              <a:buFont typeface="Arial" panose="020B0604020202020204" pitchFamily="34" charset="0"/>
              <a:buChar char="•"/>
            </a:pPr>
            <a:r>
              <a:rPr lang="en-US" sz="1100" kern="1200" dirty="0">
                <a:solidFill>
                  <a:srgbClr val="FFFFFF"/>
                </a:solidFill>
                <a:latin typeface="+mn-lt"/>
                <a:ea typeface="+mn-ea"/>
                <a:cs typeface="+mn-cs"/>
              </a:rPr>
              <a:t>Les plus </a:t>
            </a:r>
            <a:r>
              <a:rPr lang="en-US" sz="1100" kern="1200" dirty="0" err="1">
                <a:solidFill>
                  <a:srgbClr val="FFFFFF"/>
                </a:solidFill>
                <a:latin typeface="+mn-lt"/>
                <a:ea typeface="+mn-ea"/>
                <a:cs typeface="+mn-cs"/>
              </a:rPr>
              <a:t>polluées</a:t>
            </a:r>
            <a:r>
              <a:rPr lang="en-US" sz="1100" kern="1200" dirty="0">
                <a:solidFill>
                  <a:srgbClr val="FFFFFF"/>
                </a:solidFill>
                <a:latin typeface="+mn-lt"/>
                <a:ea typeface="+mn-ea"/>
                <a:cs typeface="+mn-cs"/>
              </a:rPr>
              <a:t> </a:t>
            </a:r>
            <a:r>
              <a:rPr lang="en-US" sz="1100" kern="1200" dirty="0" err="1">
                <a:solidFill>
                  <a:srgbClr val="FFFFFF"/>
                </a:solidFill>
                <a:latin typeface="+mn-lt"/>
                <a:ea typeface="+mn-ea"/>
                <a:cs typeface="+mn-cs"/>
              </a:rPr>
              <a:t>en</a:t>
            </a:r>
            <a:r>
              <a:rPr lang="en-US" sz="1100" kern="1200" dirty="0">
                <a:solidFill>
                  <a:srgbClr val="FFFFFF"/>
                </a:solidFill>
                <a:latin typeface="+mn-lt"/>
                <a:ea typeface="+mn-ea"/>
                <a:cs typeface="+mn-cs"/>
              </a:rPr>
              <a:t> rouge.</a:t>
            </a:r>
          </a:p>
          <a:p>
            <a:pPr indent="-228600">
              <a:lnSpc>
                <a:spcPct val="90000"/>
              </a:lnSpc>
              <a:spcAft>
                <a:spcPts val="600"/>
              </a:spcAft>
              <a:buFont typeface="Arial" panose="020B0604020202020204" pitchFamily="34" charset="0"/>
              <a:buChar char="•"/>
            </a:pPr>
            <a:r>
              <a:rPr lang="en-US" sz="1100" kern="1200" dirty="0">
                <a:solidFill>
                  <a:srgbClr val="FFFFFF"/>
                </a:solidFill>
                <a:latin typeface="+mn-lt"/>
                <a:ea typeface="+mn-ea"/>
                <a:cs typeface="+mn-cs"/>
              </a:rPr>
              <a:t>La pollution </a:t>
            </a:r>
            <a:r>
              <a:rPr lang="en-US" sz="1100" kern="1200" dirty="0" err="1">
                <a:solidFill>
                  <a:srgbClr val="FFFFFF"/>
                </a:solidFill>
                <a:latin typeface="+mn-lt"/>
                <a:ea typeface="+mn-ea"/>
                <a:cs typeface="+mn-cs"/>
              </a:rPr>
              <a:t>lumineuse</a:t>
            </a:r>
            <a:r>
              <a:rPr lang="en-US" sz="1100" kern="1200" dirty="0">
                <a:solidFill>
                  <a:srgbClr val="FFFFFF"/>
                </a:solidFill>
                <a:latin typeface="+mn-lt"/>
                <a:ea typeface="+mn-ea"/>
                <a:cs typeface="+mn-cs"/>
              </a:rPr>
              <a:t> </a:t>
            </a:r>
            <a:r>
              <a:rPr lang="en-US" sz="1100" kern="1200" dirty="0" err="1">
                <a:solidFill>
                  <a:srgbClr val="FFFFFF"/>
                </a:solidFill>
                <a:latin typeface="+mn-lt"/>
                <a:ea typeface="+mn-ea"/>
                <a:cs typeface="+mn-cs"/>
              </a:rPr>
              <a:t>est</a:t>
            </a:r>
            <a:endParaRPr lang="en-US" sz="1100"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100" kern="1200" dirty="0">
                <a:solidFill>
                  <a:srgbClr val="FFFFFF"/>
                </a:solidFill>
                <a:latin typeface="+mn-lt"/>
                <a:ea typeface="+mn-ea"/>
                <a:cs typeface="+mn-cs"/>
              </a:rPr>
              <a:t>due à un </a:t>
            </a:r>
            <a:r>
              <a:rPr lang="en-US" sz="1100" kern="1200" dirty="0" err="1">
                <a:solidFill>
                  <a:srgbClr val="FFFFFF"/>
                </a:solidFill>
                <a:latin typeface="+mn-lt"/>
                <a:ea typeface="+mn-ea"/>
                <a:cs typeface="+mn-cs"/>
              </a:rPr>
              <a:t>excès</a:t>
            </a:r>
            <a:r>
              <a:rPr lang="en-US" sz="1100" kern="1200" dirty="0">
                <a:solidFill>
                  <a:srgbClr val="FFFFFF"/>
                </a:solidFill>
                <a:latin typeface="+mn-lt"/>
                <a:ea typeface="+mn-ea"/>
                <a:cs typeface="+mn-cs"/>
              </a:rPr>
              <a:t> </a:t>
            </a:r>
            <a:r>
              <a:rPr lang="en-US" sz="1100" kern="1200" dirty="0" err="1">
                <a:solidFill>
                  <a:srgbClr val="FFFFFF"/>
                </a:solidFill>
                <a:latin typeface="+mn-lt"/>
                <a:ea typeface="+mn-ea"/>
                <a:cs typeface="+mn-cs"/>
              </a:rPr>
              <a:t>d’éclairage</a:t>
            </a:r>
            <a:r>
              <a:rPr lang="en-US" sz="1100" kern="1200" dirty="0">
                <a:solidFill>
                  <a:srgbClr val="FFFFFF"/>
                </a:solidFill>
                <a:latin typeface="+mn-lt"/>
                <a:ea typeface="+mn-ea"/>
                <a:cs typeface="+mn-cs"/>
              </a:rPr>
              <a:t> </a:t>
            </a:r>
          </a:p>
          <a:p>
            <a:pPr indent="-228600">
              <a:lnSpc>
                <a:spcPct val="90000"/>
              </a:lnSpc>
              <a:spcAft>
                <a:spcPts val="600"/>
              </a:spcAft>
              <a:buFont typeface="Arial" panose="020B0604020202020204" pitchFamily="34" charset="0"/>
              <a:buChar char="•"/>
            </a:pPr>
            <a:r>
              <a:rPr lang="en-US" sz="1100" kern="1200" dirty="0">
                <a:solidFill>
                  <a:srgbClr val="FFFFFF"/>
                </a:solidFill>
                <a:latin typeface="+mn-lt"/>
                <a:ea typeface="+mn-ea"/>
                <a:cs typeface="+mn-cs"/>
              </a:rPr>
              <a:t>public. </a:t>
            </a:r>
          </a:p>
          <a:p>
            <a:pPr indent="-228600">
              <a:lnSpc>
                <a:spcPct val="90000"/>
              </a:lnSpc>
              <a:spcAft>
                <a:spcPts val="600"/>
              </a:spcAft>
              <a:buFont typeface="Arial" panose="020B0604020202020204" pitchFamily="34" charset="0"/>
              <a:buChar char="•"/>
            </a:pPr>
            <a:endParaRPr lang="en-US" sz="1100"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1100" kern="1200" dirty="0">
                <a:solidFill>
                  <a:srgbClr val="FFFFFF"/>
                </a:solidFill>
                <a:latin typeface="+mn-lt"/>
                <a:ea typeface="+mn-ea"/>
                <a:cs typeface="+mn-cs"/>
                <a:sym typeface="Wingdings" panose="05000000000000000000" pitchFamily="2" charset="2"/>
              </a:rPr>
              <a:t></a:t>
            </a:r>
            <a:r>
              <a:rPr lang="en-US" sz="1100" kern="1200" dirty="0">
                <a:solidFill>
                  <a:srgbClr val="FFFFFF"/>
                </a:solidFill>
                <a:latin typeface="+mn-lt"/>
                <a:ea typeface="+mn-ea"/>
                <a:cs typeface="+mn-cs"/>
              </a:rPr>
              <a:t>Incidences sur la </a:t>
            </a:r>
            <a:r>
              <a:rPr lang="en-US" sz="1100" kern="1200" dirty="0" err="1">
                <a:solidFill>
                  <a:srgbClr val="FFFFFF"/>
                </a:solidFill>
                <a:latin typeface="+mn-lt"/>
                <a:ea typeface="+mn-ea"/>
                <a:cs typeface="+mn-cs"/>
              </a:rPr>
              <a:t>faune</a:t>
            </a:r>
            <a:r>
              <a:rPr lang="en-US" sz="1100" kern="1200" dirty="0">
                <a:solidFill>
                  <a:srgbClr val="FFFFFF"/>
                </a:solidFill>
                <a:latin typeface="+mn-lt"/>
                <a:ea typeface="+mn-ea"/>
                <a:cs typeface="+mn-cs"/>
              </a:rPr>
              <a:t>, la </a:t>
            </a:r>
            <a:r>
              <a:rPr lang="en-US" sz="1100" kern="1200" dirty="0" err="1">
                <a:solidFill>
                  <a:srgbClr val="FFFFFF"/>
                </a:solidFill>
                <a:latin typeface="+mn-lt"/>
                <a:ea typeface="+mn-ea"/>
                <a:cs typeface="+mn-cs"/>
              </a:rPr>
              <a:t>flore</a:t>
            </a:r>
            <a:r>
              <a:rPr lang="en-US" sz="1100" kern="1200" dirty="0">
                <a:solidFill>
                  <a:srgbClr val="FFFFFF"/>
                </a:solidFill>
                <a:latin typeface="+mn-lt"/>
                <a:ea typeface="+mn-ea"/>
                <a:cs typeface="+mn-cs"/>
              </a:rPr>
              <a:t> et santé </a:t>
            </a:r>
            <a:r>
              <a:rPr lang="en-US" sz="1100" kern="1200" dirty="0" err="1">
                <a:solidFill>
                  <a:srgbClr val="FFFFFF"/>
                </a:solidFill>
                <a:latin typeface="+mn-lt"/>
                <a:ea typeface="+mn-ea"/>
                <a:cs typeface="+mn-cs"/>
              </a:rPr>
              <a:t>humaine</a:t>
            </a:r>
            <a:endParaRPr lang="en-US" sz="1100" kern="1200" dirty="0">
              <a:solidFill>
                <a:srgbClr val="FFFFFF"/>
              </a:solidFill>
              <a:latin typeface="+mn-lt"/>
              <a:ea typeface="+mn-ea"/>
              <a:cs typeface="+mn-cs"/>
            </a:endParaRPr>
          </a:p>
        </p:txBody>
      </p:sp>
      <p:pic>
        <p:nvPicPr>
          <p:cNvPr id="3" name="Image 2">
            <a:extLst>
              <a:ext uri="{FF2B5EF4-FFF2-40B4-BE49-F238E27FC236}">
                <a16:creationId xmlns:a16="http://schemas.microsoft.com/office/drawing/2014/main" id="{DC233463-2476-49FC-88EE-5A1A41EDE5DF}"/>
              </a:ext>
            </a:extLst>
          </p:cNvPr>
          <p:cNvPicPr>
            <a:picLocks noChangeAspect="1"/>
          </p:cNvPicPr>
          <p:nvPr/>
        </p:nvPicPr>
        <p:blipFill>
          <a:blip r:embed="rId2"/>
          <a:stretch>
            <a:fillRect/>
          </a:stretch>
        </p:blipFill>
        <p:spPr>
          <a:xfrm>
            <a:off x="5916349" y="763588"/>
            <a:ext cx="4982223" cy="4969768"/>
          </a:xfrm>
          <a:prstGeom prst="rect">
            <a:avLst/>
          </a:prstGeom>
        </p:spPr>
      </p:pic>
      <p:sp>
        <p:nvSpPr>
          <p:cNvPr id="6" name="Titre 4">
            <a:extLst>
              <a:ext uri="{FF2B5EF4-FFF2-40B4-BE49-F238E27FC236}">
                <a16:creationId xmlns:a16="http://schemas.microsoft.com/office/drawing/2014/main" id="{03C865DE-9E5A-482B-A9B5-B94828D79114}"/>
              </a:ext>
            </a:extLst>
          </p:cNvPr>
          <p:cNvSpPr txBox="1">
            <a:spLocks/>
          </p:cNvSpPr>
          <p:nvPr/>
        </p:nvSpPr>
        <p:spPr>
          <a:xfrm>
            <a:off x="7147522" y="5733356"/>
            <a:ext cx="2678807" cy="96235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a:effectLst>
                  <a:outerShdw blurRad="38100" dist="38100" dir="2700000" algn="tl">
                    <a:srgbClr val="000000">
                      <a:alpha val="43137"/>
                    </a:srgbClr>
                  </a:outerShdw>
                </a:effectLst>
              </a:rPr>
              <a:t>Carte de pollution lumineuse en Europe</a:t>
            </a:r>
            <a:endParaRPr lang="fr-F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448358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6A9A5EB8-B139-42C6-9E9F-92CCE6B71289}"/>
              </a:ext>
            </a:extLst>
          </p:cNvPr>
          <p:cNvSpPr txBox="1"/>
          <p:nvPr/>
        </p:nvSpPr>
        <p:spPr>
          <a:xfrm>
            <a:off x="1072055" y="1019503"/>
            <a:ext cx="3147848" cy="20652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200" b="1" kern="1200">
                <a:solidFill>
                  <a:srgbClr val="FFFFFF"/>
                </a:solidFill>
                <a:latin typeface="+mj-lt"/>
                <a:ea typeface="+mj-ea"/>
                <a:cs typeface="+mj-cs"/>
              </a:rPr>
              <a:t>Comprendre des lieux …</a:t>
            </a:r>
          </a:p>
          <a:p>
            <a:pPr>
              <a:lnSpc>
                <a:spcPct val="90000"/>
              </a:lnSpc>
              <a:spcBef>
                <a:spcPct val="0"/>
              </a:spcBef>
              <a:spcAft>
                <a:spcPts val="600"/>
              </a:spcAft>
            </a:pPr>
            <a:endParaRPr lang="en-US" sz="2200" b="1" kern="1200">
              <a:solidFill>
                <a:srgbClr val="FFFFFF"/>
              </a:solidFill>
              <a:latin typeface="+mj-lt"/>
              <a:ea typeface="+mj-ea"/>
              <a:cs typeface="+mj-cs"/>
            </a:endParaRPr>
          </a:p>
          <a:p>
            <a:pPr>
              <a:lnSpc>
                <a:spcPct val="90000"/>
              </a:lnSpc>
              <a:spcBef>
                <a:spcPct val="0"/>
              </a:spcBef>
              <a:spcAft>
                <a:spcPts val="600"/>
              </a:spcAft>
            </a:pPr>
            <a:r>
              <a:rPr lang="en-US" sz="2200" kern="1200">
                <a:solidFill>
                  <a:srgbClr val="FFFFFF"/>
                </a:solidFill>
                <a:latin typeface="+mj-lt"/>
                <a:ea typeface="+mj-ea"/>
                <a:cs typeface="+mj-cs"/>
              </a:rPr>
              <a:t>Réseaux d’Eau, Electricité, Gaz, Télécom</a:t>
            </a:r>
          </a:p>
          <a:p>
            <a:pPr>
              <a:lnSpc>
                <a:spcPct val="90000"/>
              </a:lnSpc>
              <a:spcBef>
                <a:spcPct val="0"/>
              </a:spcBef>
              <a:spcAft>
                <a:spcPts val="600"/>
              </a:spcAft>
            </a:pPr>
            <a:endParaRPr lang="en-US" sz="2200" b="1" kern="1200">
              <a:solidFill>
                <a:srgbClr val="FFFFFF"/>
              </a:solidFill>
              <a:latin typeface="+mj-lt"/>
              <a:ea typeface="+mj-ea"/>
              <a:cs typeface="+mj-cs"/>
            </a:endParaRPr>
          </a:p>
        </p:txBody>
      </p:sp>
      <p:sp>
        <p:nvSpPr>
          <p:cNvPr id="4" name="ZoneTexte 3">
            <a:extLst>
              <a:ext uri="{FF2B5EF4-FFF2-40B4-BE49-F238E27FC236}">
                <a16:creationId xmlns:a16="http://schemas.microsoft.com/office/drawing/2014/main" id="{58C1265A-6672-47D5-9178-C0EF34CA8BFE}"/>
              </a:ext>
            </a:extLst>
          </p:cNvPr>
          <p:cNvSpPr txBox="1"/>
          <p:nvPr/>
        </p:nvSpPr>
        <p:spPr>
          <a:xfrm>
            <a:off x="1072056" y="3247283"/>
            <a:ext cx="3147848" cy="2228608"/>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kern="1200" dirty="0" err="1">
                <a:solidFill>
                  <a:srgbClr val="FFFFFF"/>
                </a:solidFill>
                <a:latin typeface="+mn-lt"/>
                <a:ea typeface="+mn-ea"/>
                <a:cs typeface="+mn-cs"/>
              </a:rPr>
              <a:t>Tuyaux</a:t>
            </a:r>
            <a:r>
              <a:rPr lang="en-US" kern="1200" dirty="0">
                <a:solidFill>
                  <a:srgbClr val="FFFFFF"/>
                </a:solidFill>
                <a:latin typeface="+mn-lt"/>
                <a:ea typeface="+mn-ea"/>
                <a:cs typeface="+mn-cs"/>
              </a:rPr>
              <a:t> </a:t>
            </a:r>
            <a:r>
              <a:rPr lang="en-US" kern="1200" dirty="0" err="1">
                <a:solidFill>
                  <a:srgbClr val="C00000"/>
                </a:solidFill>
                <a:latin typeface="+mn-lt"/>
                <a:ea typeface="+mn-ea"/>
                <a:cs typeface="+mn-cs"/>
              </a:rPr>
              <a:t>d’eau</a:t>
            </a:r>
            <a:r>
              <a:rPr lang="en-US" kern="1200" dirty="0">
                <a:solidFill>
                  <a:srgbClr val="FFFFFF"/>
                </a:solidFill>
                <a:latin typeface="+mn-lt"/>
                <a:ea typeface="+mn-ea"/>
                <a:cs typeface="+mn-cs"/>
              </a:rPr>
              <a:t>, de </a:t>
            </a:r>
            <a:r>
              <a:rPr lang="en-US" kern="1200" dirty="0" err="1">
                <a:solidFill>
                  <a:srgbClr val="C00000"/>
                </a:solidFill>
                <a:latin typeface="+mn-lt"/>
                <a:ea typeface="+mn-ea"/>
                <a:cs typeface="+mn-cs"/>
              </a:rPr>
              <a:t>gaz</a:t>
            </a:r>
            <a:r>
              <a:rPr lang="en-US" kern="1200" dirty="0">
                <a:solidFill>
                  <a:srgbClr val="FFFFFF"/>
                </a:solidFill>
                <a:latin typeface="+mn-lt"/>
                <a:ea typeface="+mn-ea"/>
                <a:cs typeface="+mn-cs"/>
              </a:rPr>
              <a:t>, </a:t>
            </a:r>
          </a:p>
          <a:p>
            <a:pPr indent="-228600">
              <a:lnSpc>
                <a:spcPct val="90000"/>
              </a:lnSpc>
              <a:spcAft>
                <a:spcPts val="600"/>
              </a:spcAft>
              <a:buFont typeface="Arial" panose="020B0604020202020204" pitchFamily="34" charset="0"/>
              <a:buChar char="•"/>
            </a:pPr>
            <a:r>
              <a:rPr lang="en-US" kern="1200" dirty="0" err="1">
                <a:solidFill>
                  <a:srgbClr val="FFFFFF"/>
                </a:solidFill>
                <a:latin typeface="+mn-lt"/>
                <a:ea typeface="+mn-ea"/>
                <a:cs typeface="+mn-cs"/>
              </a:rPr>
              <a:t>Fils</a:t>
            </a:r>
            <a:r>
              <a:rPr lang="en-US" kern="1200" dirty="0">
                <a:solidFill>
                  <a:srgbClr val="FFFFFF"/>
                </a:solidFill>
                <a:latin typeface="+mn-lt"/>
                <a:ea typeface="+mn-ea"/>
                <a:cs typeface="+mn-cs"/>
              </a:rPr>
              <a:t> </a:t>
            </a:r>
            <a:r>
              <a:rPr lang="en-US" kern="1200" dirty="0" err="1">
                <a:solidFill>
                  <a:srgbClr val="C00000"/>
                </a:solidFill>
                <a:latin typeface="+mn-lt"/>
                <a:ea typeface="+mn-ea"/>
                <a:cs typeface="+mn-cs"/>
              </a:rPr>
              <a:t>électriques</a:t>
            </a:r>
            <a:endParaRPr lang="en-US" kern="1200" dirty="0">
              <a:solidFill>
                <a:srgbClr val="C00000"/>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dirty="0">
              <a:solidFill>
                <a:srgbClr val="FFFFFF"/>
              </a:solidFill>
              <a:latin typeface="+mn-lt"/>
              <a:ea typeface="+mn-ea"/>
              <a:cs typeface="+mn-cs"/>
            </a:endParaRPr>
          </a:p>
          <a:p>
            <a:pPr marL="57150">
              <a:lnSpc>
                <a:spcPct val="90000"/>
              </a:lnSpc>
              <a:spcAft>
                <a:spcPts val="600"/>
              </a:spcAft>
            </a:pPr>
            <a:r>
              <a:rPr lang="en-US" dirty="0">
                <a:solidFill>
                  <a:srgbClr val="FFFFFF"/>
                </a:solidFill>
                <a:sym typeface="Wingdings" panose="05000000000000000000" pitchFamily="2" charset="2"/>
              </a:rPr>
              <a:t></a:t>
            </a:r>
            <a:r>
              <a:rPr lang="en-US" kern="1200" dirty="0">
                <a:solidFill>
                  <a:srgbClr val="FFFFFF"/>
                </a:solidFill>
                <a:latin typeface="+mn-lt"/>
                <a:ea typeface="+mn-ea"/>
                <a:cs typeface="+mn-cs"/>
              </a:rPr>
              <a:t> Attention aux travaux</a:t>
            </a:r>
          </a:p>
          <a:p>
            <a:pPr indent="-228600">
              <a:lnSpc>
                <a:spcPct val="90000"/>
              </a:lnSpc>
              <a:spcAft>
                <a:spcPts val="600"/>
              </a:spcAft>
              <a:buFont typeface="Arial" panose="020B0604020202020204" pitchFamily="34" charset="0"/>
              <a:buChar char="•"/>
            </a:pPr>
            <a:endParaRPr lang="en-US" kern="1200" dirty="0">
              <a:solidFill>
                <a:srgbClr val="FFFFFF"/>
              </a:solidFill>
              <a:latin typeface="+mn-lt"/>
              <a:ea typeface="+mn-ea"/>
              <a:cs typeface="+mn-cs"/>
            </a:endParaRPr>
          </a:p>
          <a:p>
            <a:pPr>
              <a:lnSpc>
                <a:spcPct val="90000"/>
              </a:lnSpc>
              <a:spcAft>
                <a:spcPts val="600"/>
              </a:spcAft>
            </a:pPr>
            <a:r>
              <a:rPr lang="en-US" dirty="0">
                <a:solidFill>
                  <a:srgbClr val="FFFFFF"/>
                </a:solidFill>
                <a:sym typeface="Wingdings" panose="05000000000000000000" pitchFamily="2" charset="2"/>
              </a:rPr>
              <a:t> </a:t>
            </a:r>
            <a:r>
              <a:rPr lang="en-US" kern="1200" dirty="0">
                <a:solidFill>
                  <a:srgbClr val="FFFFFF"/>
                </a:solidFill>
                <a:latin typeface="+mn-lt"/>
                <a:ea typeface="+mn-ea"/>
                <a:cs typeface="+mn-cs"/>
              </a:rPr>
              <a:t>Incidence </a:t>
            </a:r>
            <a:r>
              <a:rPr lang="en-US" kern="1200" dirty="0" err="1">
                <a:solidFill>
                  <a:srgbClr val="FFFFFF"/>
                </a:solidFill>
                <a:latin typeface="+mn-lt"/>
                <a:ea typeface="+mn-ea"/>
                <a:cs typeface="+mn-cs"/>
              </a:rPr>
              <a:t>d’une</a:t>
            </a:r>
            <a:r>
              <a:rPr lang="en-US" kern="1200" dirty="0">
                <a:solidFill>
                  <a:srgbClr val="FFFFFF"/>
                </a:solidFill>
                <a:latin typeface="+mn-lt"/>
                <a:ea typeface="+mn-ea"/>
                <a:cs typeface="+mn-cs"/>
              </a:rPr>
              <a:t> pollution, </a:t>
            </a:r>
            <a:r>
              <a:rPr lang="en-US" kern="1200" dirty="0" err="1">
                <a:solidFill>
                  <a:srgbClr val="FFFFFF"/>
                </a:solidFill>
                <a:latin typeface="+mn-lt"/>
                <a:ea typeface="+mn-ea"/>
                <a:cs typeface="+mn-cs"/>
                <a:sym typeface="Wingdings" panose="05000000000000000000" pitchFamily="2" charset="2"/>
              </a:rPr>
              <a:t>d</a:t>
            </a:r>
            <a:r>
              <a:rPr lang="en-US" kern="1200" dirty="0" err="1">
                <a:solidFill>
                  <a:srgbClr val="FFFFFF"/>
                </a:solidFill>
                <a:latin typeface="+mn-lt"/>
                <a:ea typeface="+mn-ea"/>
                <a:cs typeface="+mn-cs"/>
              </a:rPr>
              <a:t>’une</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fuite</a:t>
            </a:r>
            <a:endParaRPr lang="en-US"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dirty="0">
              <a:solidFill>
                <a:srgbClr val="FFFFFF"/>
              </a:solidFill>
              <a:latin typeface="+mn-lt"/>
              <a:ea typeface="+mn-ea"/>
              <a:cs typeface="+mn-cs"/>
            </a:endParaRPr>
          </a:p>
        </p:txBody>
      </p:sp>
      <p:pic>
        <p:nvPicPr>
          <p:cNvPr id="3" name="Image 2">
            <a:extLst>
              <a:ext uri="{FF2B5EF4-FFF2-40B4-BE49-F238E27FC236}">
                <a16:creationId xmlns:a16="http://schemas.microsoft.com/office/drawing/2014/main" id="{E4D148E4-FC40-4F48-987D-07AA6146A559}"/>
              </a:ext>
            </a:extLst>
          </p:cNvPr>
          <p:cNvPicPr/>
          <p:nvPr/>
        </p:nvPicPr>
        <p:blipFill>
          <a:blip r:embed="rId2" cstate="screen"/>
          <a:stretch>
            <a:fillRect/>
          </a:stretch>
        </p:blipFill>
        <p:spPr bwMode="auto">
          <a:xfrm>
            <a:off x="5216539" y="1762731"/>
            <a:ext cx="6331994" cy="3403446"/>
          </a:xfrm>
          <a:prstGeom prst="rect">
            <a:avLst/>
          </a:prstGeom>
          <a:noFill/>
        </p:spPr>
      </p:pic>
    </p:spTree>
    <p:extLst>
      <p:ext uri="{BB962C8B-B14F-4D97-AF65-F5344CB8AC3E}">
        <p14:creationId xmlns:p14="http://schemas.microsoft.com/office/powerpoint/2010/main" val="20086533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62B4EC80-EBBF-47BC-8804-37E6F94AAF2C}"/>
              </a:ext>
            </a:extLst>
          </p:cNvPr>
          <p:cNvSpPr txBox="1"/>
          <p:nvPr/>
        </p:nvSpPr>
        <p:spPr>
          <a:xfrm>
            <a:off x="1018604" y="1053042"/>
            <a:ext cx="4458424" cy="30683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kern="1200">
                <a:solidFill>
                  <a:srgbClr val="FFFFFF"/>
                </a:solidFill>
                <a:latin typeface="+mj-lt"/>
                <a:ea typeface="+mj-ea"/>
                <a:cs typeface="+mj-cs"/>
              </a:rPr>
              <a:t>Décider</a:t>
            </a:r>
          </a:p>
          <a:p>
            <a:pPr>
              <a:lnSpc>
                <a:spcPct val="90000"/>
              </a:lnSpc>
              <a:spcBef>
                <a:spcPct val="0"/>
              </a:spcBef>
              <a:spcAft>
                <a:spcPts val="600"/>
              </a:spcAft>
            </a:pPr>
            <a:endParaRPr lang="en-US" sz="3800" b="1" kern="1200">
              <a:solidFill>
                <a:srgbClr val="FFFFFF"/>
              </a:solidFill>
              <a:latin typeface="+mj-lt"/>
              <a:ea typeface="+mj-ea"/>
              <a:cs typeface="+mj-cs"/>
            </a:endParaRPr>
          </a:p>
          <a:p>
            <a:pPr>
              <a:lnSpc>
                <a:spcPct val="90000"/>
              </a:lnSpc>
              <a:spcBef>
                <a:spcPct val="0"/>
              </a:spcBef>
              <a:spcAft>
                <a:spcPts val="600"/>
              </a:spcAft>
            </a:pPr>
            <a:r>
              <a:rPr lang="en-US" sz="3800" kern="1200">
                <a:solidFill>
                  <a:srgbClr val="FFFFFF"/>
                </a:solidFill>
                <a:latin typeface="+mj-lt"/>
                <a:ea typeface="+mj-ea"/>
                <a:cs typeface="+mj-cs"/>
              </a:rPr>
              <a:t>Normandie, Hauts de France : la réponse aux risques côtiers </a:t>
            </a:r>
          </a:p>
        </p:txBody>
      </p:sp>
      <p:pic>
        <p:nvPicPr>
          <p:cNvPr id="3" name="Image 2">
            <a:extLst>
              <a:ext uri="{FF2B5EF4-FFF2-40B4-BE49-F238E27FC236}">
                <a16:creationId xmlns:a16="http://schemas.microsoft.com/office/drawing/2014/main" id="{20846AAD-2DD4-4307-9219-C87B75272F73}"/>
              </a:ext>
            </a:extLst>
          </p:cNvPr>
          <p:cNvPicPr>
            <a:picLocks noChangeAspect="1"/>
          </p:cNvPicPr>
          <p:nvPr/>
        </p:nvPicPr>
        <p:blipFill>
          <a:blip r:embed="rId2"/>
          <a:stretch>
            <a:fillRect/>
          </a:stretch>
        </p:blipFill>
        <p:spPr>
          <a:xfrm>
            <a:off x="7408499" y="3677579"/>
            <a:ext cx="4007962" cy="2785534"/>
          </a:xfrm>
          <a:prstGeom prst="rect">
            <a:avLst/>
          </a:prstGeom>
        </p:spPr>
      </p:pic>
      <p:cxnSp>
        <p:nvCxnSpPr>
          <p:cNvPr id="11" name="Straight Connector 10">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DD2BB180-9C55-4C52-B885-E260C2A441A6}"/>
              </a:ext>
            </a:extLst>
          </p:cNvPr>
          <p:cNvPicPr>
            <a:picLocks noChangeAspect="1"/>
          </p:cNvPicPr>
          <p:nvPr/>
        </p:nvPicPr>
        <p:blipFill>
          <a:blip r:embed="rId3"/>
          <a:stretch>
            <a:fillRect/>
          </a:stretch>
        </p:blipFill>
        <p:spPr>
          <a:xfrm>
            <a:off x="7479849" y="123875"/>
            <a:ext cx="3865262" cy="2908610"/>
          </a:xfrm>
          <a:prstGeom prst="rect">
            <a:avLst/>
          </a:prstGeom>
        </p:spPr>
      </p:pic>
      <p:sp>
        <p:nvSpPr>
          <p:cNvPr id="8" name="ZoneTexte 7">
            <a:extLst>
              <a:ext uri="{FF2B5EF4-FFF2-40B4-BE49-F238E27FC236}">
                <a16:creationId xmlns:a16="http://schemas.microsoft.com/office/drawing/2014/main" id="{694CD49F-1E1D-4FB1-997F-9B97A5F2B296}"/>
              </a:ext>
            </a:extLst>
          </p:cNvPr>
          <p:cNvSpPr txBox="1"/>
          <p:nvPr/>
        </p:nvSpPr>
        <p:spPr>
          <a:xfrm>
            <a:off x="7869381" y="3078360"/>
            <a:ext cx="914400" cy="265871"/>
          </a:xfrm>
          <a:prstGeom prst="rect">
            <a:avLst/>
          </a:prstGeom>
          <a:noFill/>
          <a:effectLst/>
        </p:spPr>
        <p:txBody>
          <a:bodyPr wrap="none" lIns="0" tIns="0" rIns="0" bIns="0" rtlCol="0">
            <a:noAutofit/>
          </a:bodyPr>
          <a:lstStyle/>
          <a:p>
            <a:pPr eaLnBrk="0" hangingPunct="0">
              <a:lnSpc>
                <a:spcPts val="1800"/>
              </a:lnSpc>
            </a:pPr>
            <a:r>
              <a:rPr lang="fr-FR" sz="1400" b="1" dirty="0"/>
              <a:t>Territoires à Risque important d’inondation</a:t>
            </a:r>
          </a:p>
        </p:txBody>
      </p:sp>
      <p:sp>
        <p:nvSpPr>
          <p:cNvPr id="10" name="ZoneTexte 9">
            <a:extLst>
              <a:ext uri="{FF2B5EF4-FFF2-40B4-BE49-F238E27FC236}">
                <a16:creationId xmlns:a16="http://schemas.microsoft.com/office/drawing/2014/main" id="{549D23B6-484A-4681-B933-889F7957948F}"/>
              </a:ext>
            </a:extLst>
          </p:cNvPr>
          <p:cNvSpPr txBox="1"/>
          <p:nvPr/>
        </p:nvSpPr>
        <p:spPr>
          <a:xfrm>
            <a:off x="8542617" y="6508988"/>
            <a:ext cx="914400" cy="265870"/>
          </a:xfrm>
          <a:prstGeom prst="rect">
            <a:avLst/>
          </a:prstGeom>
          <a:noFill/>
          <a:effectLst/>
        </p:spPr>
        <p:txBody>
          <a:bodyPr wrap="none" lIns="0" tIns="0" rIns="0" bIns="0" rtlCol="0">
            <a:noAutofit/>
          </a:bodyPr>
          <a:lstStyle/>
          <a:p>
            <a:pPr eaLnBrk="0" hangingPunct="0">
              <a:lnSpc>
                <a:spcPts val="1800"/>
              </a:lnSpc>
            </a:pPr>
            <a:r>
              <a:rPr lang="fr-FR" sz="1400" b="1" dirty="0"/>
              <a:t>Plan de Prévention des Risques</a:t>
            </a:r>
          </a:p>
        </p:txBody>
      </p:sp>
    </p:spTree>
    <p:extLst>
      <p:ext uri="{BB962C8B-B14F-4D97-AF65-F5344CB8AC3E}">
        <p14:creationId xmlns:p14="http://schemas.microsoft.com/office/powerpoint/2010/main" val="410242163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39ADB88-4373-46A6-8ECA-A61512F43F22}"/>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Décider</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47600C34-8B50-4880-B282-A1A885DF327E}"/>
              </a:ext>
            </a:extLst>
          </p:cNvPr>
          <p:cNvPicPr>
            <a:picLocks noChangeAspect="1"/>
          </p:cNvPicPr>
          <p:nvPr/>
        </p:nvPicPr>
        <p:blipFill>
          <a:blip r:embed="rId2"/>
          <a:stretch>
            <a:fillRect/>
          </a:stretch>
        </p:blipFill>
        <p:spPr>
          <a:xfrm>
            <a:off x="5153822" y="1376796"/>
            <a:ext cx="6553545" cy="4112349"/>
          </a:xfrm>
          <a:prstGeom prst="rect">
            <a:avLst/>
          </a:prstGeom>
        </p:spPr>
      </p:pic>
      <p:sp>
        <p:nvSpPr>
          <p:cNvPr id="6" name="ZoneTexte 5">
            <a:extLst>
              <a:ext uri="{FF2B5EF4-FFF2-40B4-BE49-F238E27FC236}">
                <a16:creationId xmlns:a16="http://schemas.microsoft.com/office/drawing/2014/main" id="{971023B4-DACD-4FD8-9023-7A8A22E55A09}"/>
              </a:ext>
            </a:extLst>
          </p:cNvPr>
          <p:cNvSpPr txBox="1"/>
          <p:nvPr/>
        </p:nvSpPr>
        <p:spPr>
          <a:xfrm>
            <a:off x="7293304" y="5776994"/>
            <a:ext cx="3409609" cy="300178"/>
          </a:xfrm>
          <a:prstGeom prst="rect">
            <a:avLst/>
          </a:prstGeom>
          <a:noFill/>
          <a:effectLst/>
        </p:spPr>
        <p:txBody>
          <a:bodyPr wrap="none" lIns="0" tIns="0" rIns="0" bIns="0" rtlCol="0">
            <a:noAutofit/>
          </a:bodyPr>
          <a:lstStyle/>
          <a:p>
            <a:pPr eaLnBrk="0" hangingPunct="0">
              <a:lnSpc>
                <a:spcPts val="1800"/>
              </a:lnSpc>
            </a:pPr>
            <a:r>
              <a:rPr lang="fr-FR" sz="1600" i="1" dirty="0"/>
              <a:t>Plan d’urgence Inondation du Rhône</a:t>
            </a:r>
          </a:p>
        </p:txBody>
      </p:sp>
    </p:spTree>
    <p:extLst>
      <p:ext uri="{BB962C8B-B14F-4D97-AF65-F5344CB8AC3E}">
        <p14:creationId xmlns:p14="http://schemas.microsoft.com/office/powerpoint/2010/main" val="193460434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7">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ZoneTexte 4"/>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FFFFFF"/>
                </a:solidFill>
                <a:latin typeface="+mj-lt"/>
                <a:ea typeface="+mj-ea"/>
                <a:cs typeface="+mj-cs"/>
              </a:rPr>
              <a:t>Elaborer des prévisions</a:t>
            </a:r>
          </a:p>
        </p:txBody>
      </p:sp>
      <p:pic>
        <p:nvPicPr>
          <p:cNvPr id="3" name="Image 2"/>
          <p:cNvPicPr>
            <a:picLocks noChangeAspect="1"/>
          </p:cNvPicPr>
          <p:nvPr/>
        </p:nvPicPr>
        <p:blipFill rotWithShape="1">
          <a:blip r:embed="rId3"/>
          <a:srcRect l="10923" r="14714" b="-1"/>
          <a:stretch/>
        </p:blipFill>
        <p:spPr>
          <a:xfrm>
            <a:off x="317635" y="299363"/>
            <a:ext cx="4160452" cy="3049204"/>
          </a:xfrm>
          <a:prstGeom prst="rect">
            <a:avLst/>
          </a:prstGeom>
        </p:spPr>
      </p:pic>
      <p:pic>
        <p:nvPicPr>
          <p:cNvPr id="2" name="Image 1"/>
          <p:cNvPicPr>
            <a:picLocks noChangeAspect="1"/>
          </p:cNvPicPr>
          <p:nvPr/>
        </p:nvPicPr>
        <p:blipFill rotWithShape="1">
          <a:blip r:embed="rId4"/>
          <a:srcRect t="17311" r="2" b="5858"/>
          <a:stretch/>
        </p:blipFill>
        <p:spPr>
          <a:xfrm>
            <a:off x="4654296" y="299363"/>
            <a:ext cx="7217085" cy="3008188"/>
          </a:xfrm>
          <a:prstGeom prst="rect">
            <a:avLst/>
          </a:prstGeom>
        </p:spPr>
      </p:pic>
      <p:cxnSp>
        <p:nvCxnSpPr>
          <p:cNvPr id="39" name="Straight Connector 29">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rotWithShape="1">
          <a:blip r:embed="rId5"/>
          <a:srcRect l="20719" r="17085" b="1"/>
          <a:stretch/>
        </p:blipFill>
        <p:spPr>
          <a:xfrm>
            <a:off x="317635" y="3509433"/>
            <a:ext cx="4160452" cy="3026833"/>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41613120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p:cNvSpPr txBox="1"/>
          <p:nvPr/>
        </p:nvSpPr>
        <p:spPr>
          <a:xfrm>
            <a:off x="1072055" y="1019503"/>
            <a:ext cx="3147848" cy="20652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a:solidFill>
                  <a:srgbClr val="FFFFFF"/>
                </a:solidFill>
                <a:latin typeface="+mj-lt"/>
                <a:ea typeface="+mj-ea"/>
                <a:cs typeface="+mj-cs"/>
              </a:rPr>
              <a:t>Comprendre des phénomènes</a:t>
            </a:r>
          </a:p>
        </p:txBody>
      </p:sp>
      <p:sp>
        <p:nvSpPr>
          <p:cNvPr id="13" name="ZoneTexte 12"/>
          <p:cNvSpPr txBox="1"/>
          <p:nvPr/>
        </p:nvSpPr>
        <p:spPr>
          <a:xfrm>
            <a:off x="1072056" y="3247283"/>
            <a:ext cx="3147848" cy="222860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800" i="1" kern="1200">
                <a:solidFill>
                  <a:srgbClr val="FFFFFF"/>
                </a:solidFill>
                <a:latin typeface="+mn-lt"/>
                <a:ea typeface="+mn-ea"/>
                <a:cs typeface="+mn-cs"/>
              </a:rPr>
              <a:t>Modèle numérique de terrain, </a:t>
            </a:r>
          </a:p>
          <a:p>
            <a:pPr indent="-228600">
              <a:lnSpc>
                <a:spcPct val="90000"/>
              </a:lnSpc>
              <a:spcAft>
                <a:spcPts val="600"/>
              </a:spcAft>
              <a:buFont typeface="Arial" panose="020B0604020202020204" pitchFamily="34" charset="0"/>
              <a:buChar char="•"/>
            </a:pPr>
            <a:r>
              <a:rPr lang="en-US" sz="1800" i="1" kern="1200">
                <a:solidFill>
                  <a:srgbClr val="FFFFFF"/>
                </a:solidFill>
                <a:latin typeface="+mn-lt"/>
                <a:ea typeface="+mn-ea"/>
                <a:cs typeface="+mn-cs"/>
              </a:rPr>
              <a:t>un outil pour comprendre </a:t>
            </a:r>
          </a:p>
          <a:p>
            <a:pPr indent="-228600">
              <a:lnSpc>
                <a:spcPct val="90000"/>
              </a:lnSpc>
              <a:spcAft>
                <a:spcPts val="600"/>
              </a:spcAft>
              <a:buFont typeface="Arial" panose="020B0604020202020204" pitchFamily="34" charset="0"/>
              <a:buChar char="•"/>
            </a:pPr>
            <a:r>
              <a:rPr lang="en-US" sz="1800" i="1" kern="1200">
                <a:solidFill>
                  <a:srgbClr val="FFFFFF"/>
                </a:solidFill>
                <a:latin typeface="+mn-lt"/>
                <a:ea typeface="+mn-ea"/>
                <a:cs typeface="+mn-cs"/>
              </a:rPr>
              <a:t>et identifier les marais du </a:t>
            </a:r>
          </a:p>
          <a:p>
            <a:pPr indent="-228600">
              <a:lnSpc>
                <a:spcPct val="90000"/>
              </a:lnSpc>
              <a:spcAft>
                <a:spcPts val="600"/>
              </a:spcAft>
              <a:buFont typeface="Arial" panose="020B0604020202020204" pitchFamily="34" charset="0"/>
              <a:buChar char="•"/>
            </a:pPr>
            <a:r>
              <a:rPr lang="en-US" sz="1800" i="1" kern="1200">
                <a:solidFill>
                  <a:srgbClr val="FFFFFF"/>
                </a:solidFill>
                <a:latin typeface="+mn-lt"/>
                <a:ea typeface="+mn-ea"/>
                <a:cs typeface="+mn-cs"/>
              </a:rPr>
              <a:t>Cotentin et du Bessin</a:t>
            </a:r>
          </a:p>
        </p:txBody>
      </p:sp>
      <p:pic>
        <p:nvPicPr>
          <p:cNvPr id="2" name="Image 1"/>
          <p:cNvPicPr>
            <a:picLocks noChangeAspect="1"/>
          </p:cNvPicPr>
          <p:nvPr/>
        </p:nvPicPr>
        <p:blipFill rotWithShape="1">
          <a:blip r:embed="rId3"/>
          <a:srcRect l="54" r="2" b="2"/>
          <a:stretch/>
        </p:blipFill>
        <p:spPr>
          <a:xfrm>
            <a:off x="5984360" y="1286934"/>
            <a:ext cx="4796351" cy="4355040"/>
          </a:xfrm>
          <a:prstGeom prst="rect">
            <a:avLst/>
          </a:prstGeom>
        </p:spPr>
      </p:pic>
    </p:spTree>
    <p:extLst>
      <p:ext uri="{BB962C8B-B14F-4D97-AF65-F5344CB8AC3E}">
        <p14:creationId xmlns:p14="http://schemas.microsoft.com/office/powerpoint/2010/main" val="306900889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4C537F-144D-4811-AC0E-12036E9052BF}"/>
              </a:ext>
            </a:extLst>
          </p:cNvPr>
          <p:cNvSpPr>
            <a:spLocks noGrp="1"/>
          </p:cNvSpPr>
          <p:nvPr>
            <p:ph type="title"/>
          </p:nvPr>
        </p:nvSpPr>
        <p:spPr>
          <a:xfrm>
            <a:off x="838200" y="365125"/>
            <a:ext cx="10515600" cy="1325563"/>
          </a:xfrm>
        </p:spPr>
        <p:txBody>
          <a:bodyPr>
            <a:normAutofit/>
          </a:bodyPr>
          <a:lstStyle/>
          <a:p>
            <a:r>
              <a:rPr lang="fr-FR" sz="4400"/>
              <a:t>Sommaire</a:t>
            </a:r>
          </a:p>
        </p:txBody>
      </p:sp>
      <p:graphicFrame>
        <p:nvGraphicFramePr>
          <p:cNvPr id="5" name="Espace réservé du contenu 2">
            <a:extLst>
              <a:ext uri="{FF2B5EF4-FFF2-40B4-BE49-F238E27FC236}">
                <a16:creationId xmlns:a16="http://schemas.microsoft.com/office/drawing/2014/main" id="{0D444305-4DB1-4B03-BADE-D2417B65F9C0}"/>
              </a:ext>
            </a:extLst>
          </p:cNvPr>
          <p:cNvGraphicFramePr>
            <a:graphicFrameLocks noGrp="1"/>
          </p:cNvGraphicFramePr>
          <p:nvPr>
            <p:ph idx="1"/>
            <p:extLst>
              <p:ext uri="{D42A27DB-BD31-4B8C-83A1-F6EECF244321}">
                <p14:modId xmlns:p14="http://schemas.microsoft.com/office/powerpoint/2010/main" val="23590417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540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FE1C40-3AD7-4255-8C80-8C15C1B4D202}"/>
              </a:ext>
            </a:extLst>
          </p:cNvPr>
          <p:cNvPicPr>
            <a:picLocks noChangeAspect="1"/>
          </p:cNvPicPr>
          <p:nvPr/>
        </p:nvPicPr>
        <p:blipFill rotWithShape="1">
          <a:blip r:embed="rId2">
            <a:alphaModFix/>
          </a:blip>
          <a:srcRect t="9000" r="-3" b="16497"/>
          <a:stretch/>
        </p:blipFill>
        <p:spPr>
          <a:xfrm>
            <a:off x="4966012" y="198387"/>
            <a:ext cx="3765946" cy="376594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Image 5">
            <a:extLst>
              <a:ext uri="{FF2B5EF4-FFF2-40B4-BE49-F238E27FC236}">
                <a16:creationId xmlns:a16="http://schemas.microsoft.com/office/drawing/2014/main" id="{2C7BEAE2-4859-4D1D-ABC3-9BB7BBEE6708}"/>
              </a:ext>
            </a:extLst>
          </p:cNvPr>
          <p:cNvPicPr>
            <a:picLocks noChangeAspect="1"/>
          </p:cNvPicPr>
          <p:nvPr/>
        </p:nvPicPr>
        <p:blipFill rotWithShape="1">
          <a:blip r:embed="rId3">
            <a:alphaModFix/>
          </a:blip>
          <a:srcRect t="30630" r="2" b="19132"/>
          <a:stretch/>
        </p:blipFill>
        <p:spPr>
          <a:xfrm>
            <a:off x="1199077" y="4"/>
            <a:ext cx="4125131" cy="2489417"/>
          </a:xfrm>
          <a:custGeom>
            <a:avLst/>
            <a:gdLst>
              <a:gd name="connsiteX0" fmla="*/ 44777 w 4125131"/>
              <a:gd name="connsiteY0" fmla="*/ 0 h 2489417"/>
              <a:gd name="connsiteX1" fmla="*/ 4080354 w 4125131"/>
              <a:gd name="connsiteY1" fmla="*/ 0 h 2489417"/>
              <a:gd name="connsiteX2" fmla="*/ 4083227 w 4125131"/>
              <a:gd name="connsiteY2" fmla="*/ 11173 h 2489417"/>
              <a:gd name="connsiteX3" fmla="*/ 4125131 w 4125131"/>
              <a:gd name="connsiteY3" fmla="*/ 426852 h 2489417"/>
              <a:gd name="connsiteX4" fmla="*/ 2062565 w 4125131"/>
              <a:gd name="connsiteY4" fmla="*/ 2489417 h 2489417"/>
              <a:gd name="connsiteX5" fmla="*/ 0 w 4125131"/>
              <a:gd name="connsiteY5" fmla="*/ 426852 h 2489417"/>
              <a:gd name="connsiteX6" fmla="*/ 41904 w 4125131"/>
              <a:gd name="connsiteY6" fmla="*/ 11173 h 248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5" name="Image 4">
            <a:extLst>
              <a:ext uri="{FF2B5EF4-FFF2-40B4-BE49-F238E27FC236}">
                <a16:creationId xmlns:a16="http://schemas.microsoft.com/office/drawing/2014/main" id="{771262F9-38E3-4F8F-B137-D238438E29E6}"/>
              </a:ext>
            </a:extLst>
          </p:cNvPr>
          <p:cNvPicPr>
            <a:picLocks noChangeAspect="1"/>
          </p:cNvPicPr>
          <p:nvPr/>
        </p:nvPicPr>
        <p:blipFill rotWithShape="1">
          <a:blip r:embed="rId4">
            <a:alphaModFix/>
          </a:blip>
          <a:srcRect t="1521" r="-4" b="-4"/>
          <a:stretch/>
        </p:blipFill>
        <p:spPr>
          <a:xfrm>
            <a:off x="0" y="1752416"/>
            <a:ext cx="4231752" cy="4859916"/>
          </a:xfrm>
          <a:custGeom>
            <a:avLst/>
            <a:gdLst>
              <a:gd name="connsiteX0" fmla="*/ 1051869 w 4231752"/>
              <a:gd name="connsiteY0" fmla="*/ 0 h 4859916"/>
              <a:gd name="connsiteX1" fmla="*/ 4231752 w 4231752"/>
              <a:gd name="connsiteY1" fmla="*/ 3179883 h 4859916"/>
              <a:gd name="connsiteX2" fmla="*/ 3847958 w 4231752"/>
              <a:gd name="connsiteY2" fmla="*/ 4695604 h 4859916"/>
              <a:gd name="connsiteX3" fmla="*/ 3748135 w 4231752"/>
              <a:gd name="connsiteY3" fmla="*/ 4859916 h 4859916"/>
              <a:gd name="connsiteX4" fmla="*/ 0 w 4231752"/>
              <a:gd name="connsiteY4" fmla="*/ 4859916 h 4859916"/>
              <a:gd name="connsiteX5" fmla="*/ 0 w 4231752"/>
              <a:gd name="connsiteY5" fmla="*/ 181856 h 4859916"/>
              <a:gd name="connsiteX6" fmla="*/ 106268 w 4231752"/>
              <a:gd name="connsiteY6" fmla="*/ 142962 h 4859916"/>
              <a:gd name="connsiteX7" fmla="*/ 1051869 w 4231752"/>
              <a:gd name="connsiteY7" fmla="*/ 0 h 48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pic>
        <p:nvPicPr>
          <p:cNvPr id="7" name="Image 6">
            <a:extLst>
              <a:ext uri="{FF2B5EF4-FFF2-40B4-BE49-F238E27FC236}">
                <a16:creationId xmlns:a16="http://schemas.microsoft.com/office/drawing/2014/main" id="{291B48D7-A734-4B40-B8EF-5FEED0FE428E}"/>
              </a:ext>
            </a:extLst>
          </p:cNvPr>
          <p:cNvPicPr>
            <a:picLocks noChangeAspect="1"/>
          </p:cNvPicPr>
          <p:nvPr/>
        </p:nvPicPr>
        <p:blipFill rotWithShape="1">
          <a:blip r:embed="rId5">
            <a:alphaModFix/>
          </a:blip>
          <a:srcRect t="7332" r="-4" b="8828"/>
          <a:stretch/>
        </p:blipFill>
        <p:spPr>
          <a:xfrm>
            <a:off x="8845406" y="4"/>
            <a:ext cx="3346597" cy="3631921"/>
          </a:xfrm>
          <a:custGeom>
            <a:avLst/>
            <a:gdLst>
              <a:gd name="connsiteX0" fmla="*/ 416855 w 3346597"/>
              <a:gd name="connsiteY0" fmla="*/ 0 h 3631921"/>
              <a:gd name="connsiteX1" fmla="*/ 3346597 w 3346597"/>
              <a:gd name="connsiteY1" fmla="*/ 0 h 3631921"/>
              <a:gd name="connsiteX2" fmla="*/ 3346597 w 3346597"/>
              <a:gd name="connsiteY2" fmla="*/ 3384403 h 3631921"/>
              <a:gd name="connsiteX3" fmla="*/ 3209678 w 3346597"/>
              <a:gd name="connsiteY3" fmla="*/ 3450360 h 3631921"/>
              <a:gd name="connsiteX4" fmla="*/ 2310376 w 3346597"/>
              <a:gd name="connsiteY4" fmla="*/ 3631921 h 3631921"/>
              <a:gd name="connsiteX5" fmla="*/ 0 w 3346597"/>
              <a:gd name="connsiteY5" fmla="*/ 1321546 h 3631921"/>
              <a:gd name="connsiteX6" fmla="*/ 394576 w 3346597"/>
              <a:gd name="connsiteY6" fmla="*/ 29794 h 36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pic>
        <p:nvPicPr>
          <p:cNvPr id="106" name="Picture 95">
            <a:extLst>
              <a:ext uri="{FF2B5EF4-FFF2-40B4-BE49-F238E27FC236}">
                <a16:creationId xmlns:a16="http://schemas.microsoft.com/office/drawing/2014/main" id="{5E090A9D-9BD2-4EB9-A6B7-8D042B6E41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FF36F3C8-F953-4B19-9327-D85E4E60E72B}"/>
              </a:ext>
            </a:extLst>
          </p:cNvPr>
          <p:cNvSpPr>
            <a:spLocks noGrp="1"/>
          </p:cNvSpPr>
          <p:nvPr>
            <p:ph type="title"/>
          </p:nvPr>
        </p:nvSpPr>
        <p:spPr>
          <a:xfrm>
            <a:off x="4966012" y="5059192"/>
            <a:ext cx="6425867" cy="1160633"/>
          </a:xfrm>
        </p:spPr>
        <p:txBody>
          <a:bodyPr vert="horz" lIns="91440" tIns="45720" rIns="91440" bIns="45720" rtlCol="0" anchor="t">
            <a:normAutofit/>
          </a:bodyPr>
          <a:lstStyle/>
          <a:p>
            <a:pPr algn="r"/>
            <a:r>
              <a:rPr lang="en-US" sz="3600" kern="1200">
                <a:solidFill>
                  <a:srgbClr val="000000"/>
                </a:solidFill>
                <a:latin typeface="+mj-lt"/>
                <a:ea typeface="+mj-ea"/>
                <a:cs typeface="+mj-cs"/>
              </a:rPr>
              <a:t>Qui utilise un SIG ?</a:t>
            </a:r>
          </a:p>
        </p:txBody>
      </p:sp>
      <p:grpSp>
        <p:nvGrpSpPr>
          <p:cNvPr id="9" name="Groupe 8">
            <a:extLst>
              <a:ext uri="{FF2B5EF4-FFF2-40B4-BE49-F238E27FC236}">
                <a16:creationId xmlns:a16="http://schemas.microsoft.com/office/drawing/2014/main" id="{025347BF-F1E7-480B-8937-88F7AE316CCC}"/>
              </a:ext>
            </a:extLst>
          </p:cNvPr>
          <p:cNvGrpSpPr/>
          <p:nvPr/>
        </p:nvGrpSpPr>
        <p:grpSpPr>
          <a:xfrm>
            <a:off x="8520000" y="6534184"/>
            <a:ext cx="3672000" cy="324000"/>
            <a:chOff x="7455164" y="6353820"/>
            <a:chExt cx="3687045" cy="327318"/>
          </a:xfrm>
        </p:grpSpPr>
        <p:pic>
          <p:nvPicPr>
            <p:cNvPr id="10" name="Image 9">
              <a:extLst>
                <a:ext uri="{FF2B5EF4-FFF2-40B4-BE49-F238E27FC236}">
                  <a16:creationId xmlns:a16="http://schemas.microsoft.com/office/drawing/2014/main" id="{51FEF457-CCDD-4B1D-884C-1EF712EC9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1" name="ZoneTexte 10">
              <a:extLst>
                <a:ext uri="{FF2B5EF4-FFF2-40B4-BE49-F238E27FC236}">
                  <a16:creationId xmlns:a16="http://schemas.microsoft.com/office/drawing/2014/main" id="{598015BA-FEC7-4713-BD10-6FA3C8C73D69}"/>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2" name="Image 11">
              <a:extLst>
                <a:ext uri="{FF2B5EF4-FFF2-40B4-BE49-F238E27FC236}">
                  <a16:creationId xmlns:a16="http://schemas.microsoft.com/office/drawing/2014/main" id="{995D3700-3C09-46A5-BA9D-FDCA29683657}"/>
                </a:ext>
              </a:extLst>
            </p:cNvPr>
            <p:cNvPicPr>
              <a:picLocks noChangeAspect="1"/>
            </p:cNvPicPr>
            <p:nvPr/>
          </p:nvPicPr>
          <p:blipFill>
            <a:blip r:embed="rId8"/>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470850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A4E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B6BF93F-897C-4FF7-9C86-4A815AAC8DAE}"/>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L’éducation</a:t>
            </a:r>
          </a:p>
        </p:txBody>
      </p:sp>
      <p:pic>
        <p:nvPicPr>
          <p:cNvPr id="4" name="Image 3" descr="Une image contenant homme, personne, tenant, debout&#10;&#10;Description générée automatiquement">
            <a:extLst>
              <a:ext uri="{FF2B5EF4-FFF2-40B4-BE49-F238E27FC236}">
                <a16:creationId xmlns:a16="http://schemas.microsoft.com/office/drawing/2014/main" id="{CD815E89-1AF2-4435-8F47-2F51AAA64F4F}"/>
              </a:ext>
            </a:extLst>
          </p:cNvPr>
          <p:cNvPicPr>
            <a:picLocks noChangeAspect="1"/>
          </p:cNvPicPr>
          <p:nvPr/>
        </p:nvPicPr>
        <p:blipFill rotWithShape="1">
          <a:blip r:embed="rId2"/>
          <a:srcRect l="3338"/>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6449EF1C-9AA1-43B2-9C5C-9127BE418CBF}"/>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Des milliers d'employés d'Esri dans le monde travaillent dans l'éducation et la formation. C'est dans notre ADN. Nous croyons que l'éducation crée des opportunités de se distinguer pour les gens de tous âges.</a:t>
            </a:r>
          </a:p>
        </p:txBody>
      </p:sp>
    </p:spTree>
    <p:extLst>
      <p:ext uri="{BB962C8B-B14F-4D97-AF65-F5344CB8AC3E}">
        <p14:creationId xmlns:p14="http://schemas.microsoft.com/office/powerpoint/2010/main" val="310184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D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54EB1B7F-125F-412A-8EA4-B2C06A0D0440}"/>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Pétrole et Pipeline</a:t>
            </a:r>
          </a:p>
        </p:txBody>
      </p:sp>
      <p:pic>
        <p:nvPicPr>
          <p:cNvPr id="2050" name="Picture 2" descr="Pétrole et pipeline">
            <a:extLst>
              <a:ext uri="{FF2B5EF4-FFF2-40B4-BE49-F238E27FC236}">
                <a16:creationId xmlns:a16="http://schemas.microsoft.com/office/drawing/2014/main" id="{4DCE862D-CF08-40EC-A5EC-8EDFFE5E2D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929" r="1" b="1879"/>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691F0F19-EA85-4B10-A78C-F35580DBB029}"/>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La localisation est essentielle, de la sélection d’un site industriel à la vente d’un produit fini, pour comprendre son influence et stimuler la productivité.</a:t>
            </a:r>
          </a:p>
        </p:txBody>
      </p:sp>
    </p:spTree>
    <p:extLst>
      <p:ext uri="{BB962C8B-B14F-4D97-AF65-F5344CB8AC3E}">
        <p14:creationId xmlns:p14="http://schemas.microsoft.com/office/powerpoint/2010/main" val="2881722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4630D2-0D99-48EA-96D9-FD7C300B1D2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5100"/>
              <a:t>Développement durable</a:t>
            </a:r>
          </a:p>
        </p:txBody>
      </p:sp>
      <p:sp>
        <p:nvSpPr>
          <p:cNvPr id="3" name="Espace réservé du contenu 2">
            <a:extLst>
              <a:ext uri="{FF2B5EF4-FFF2-40B4-BE49-F238E27FC236}">
                <a16:creationId xmlns:a16="http://schemas.microsoft.com/office/drawing/2014/main" id="{CB2F980A-2B5A-4090-83BD-95CE2FA9D7A4}"/>
              </a:ext>
            </a:extLst>
          </p:cNvPr>
          <p:cNvSpPr>
            <a:spLocks noGrp="1"/>
          </p:cNvSpPr>
          <p:nvPr>
            <p:ph idx="1"/>
          </p:nvPr>
        </p:nvSpPr>
        <p:spPr>
          <a:xfrm>
            <a:off x="6746627" y="4750893"/>
            <a:ext cx="4645250" cy="1147863"/>
          </a:xfrm>
        </p:spPr>
        <p:txBody>
          <a:bodyPr vert="horz" lIns="91440" tIns="45720" rIns="91440" bIns="45720" rtlCol="0" anchor="t">
            <a:normAutofit/>
          </a:bodyPr>
          <a:lstStyle/>
          <a:p>
            <a:pPr marL="0" indent="0">
              <a:buNone/>
            </a:pPr>
            <a:r>
              <a:rPr lang="en-US" sz="2000" dirty="0" err="1"/>
              <a:t>L’information</a:t>
            </a:r>
            <a:r>
              <a:rPr lang="en-US" sz="2000" dirty="0"/>
              <a:t> </a:t>
            </a:r>
            <a:r>
              <a:rPr lang="en-US" sz="2000" dirty="0" err="1"/>
              <a:t>géolocalisée</a:t>
            </a:r>
            <a:r>
              <a:rPr lang="en-US" sz="2000" dirty="0"/>
              <a:t> et </a:t>
            </a:r>
            <a:r>
              <a:rPr lang="en-US" sz="2000" dirty="0" err="1"/>
              <a:t>l’analyse</a:t>
            </a:r>
            <a:r>
              <a:rPr lang="en-US" sz="2000" dirty="0"/>
              <a:t> </a:t>
            </a:r>
            <a:r>
              <a:rPr lang="en-US" sz="2000" dirty="0" err="1"/>
              <a:t>spatiale</a:t>
            </a:r>
            <a:br>
              <a:rPr lang="en-US" sz="2000" dirty="0"/>
            </a:br>
            <a:r>
              <a:rPr lang="en-US" sz="2000" dirty="0" err="1"/>
              <a:t>vous</a:t>
            </a:r>
            <a:r>
              <a:rPr lang="en-US" sz="2000" dirty="0"/>
              <a:t> </a:t>
            </a:r>
            <a:r>
              <a:rPr lang="en-US" sz="2000" dirty="0" err="1"/>
              <a:t>aident</a:t>
            </a:r>
            <a:r>
              <a:rPr lang="en-US" sz="2000" dirty="0"/>
              <a:t> à </a:t>
            </a:r>
            <a:r>
              <a:rPr lang="en-US" sz="2000" dirty="0" err="1"/>
              <a:t>résoudre</a:t>
            </a:r>
            <a:r>
              <a:rPr lang="en-US" sz="2000" dirty="0"/>
              <a:t> les </a:t>
            </a:r>
            <a:r>
              <a:rPr lang="en-US" sz="2000" dirty="0" err="1"/>
              <a:t>problèmes</a:t>
            </a:r>
            <a:endParaRPr lang="en-US" sz="2000" dirty="0"/>
          </a:p>
        </p:txBody>
      </p:sp>
      <p:pic>
        <p:nvPicPr>
          <p:cNvPr id="4098" name="Picture 2" descr="Une image contenant montagne, photo, homme, neige&#10;&#10;Description générée automatiquement">
            <a:extLst>
              <a:ext uri="{FF2B5EF4-FFF2-40B4-BE49-F238E27FC236}">
                <a16:creationId xmlns:a16="http://schemas.microsoft.com/office/drawing/2014/main" id="{58B74604-3B1B-49F9-9A4A-D6DFE7654E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58" r="24090" b="2"/>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46503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09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F41FFBD-68D3-4E0B-A526-281A0F6E9CF2}"/>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Ressources naturelles</a:t>
            </a:r>
          </a:p>
        </p:txBody>
      </p:sp>
      <p:pic>
        <p:nvPicPr>
          <p:cNvPr id="5122" name="Picture 2" descr="Pétrole et pipeline">
            <a:extLst>
              <a:ext uri="{FF2B5EF4-FFF2-40B4-BE49-F238E27FC236}">
                <a16:creationId xmlns:a16="http://schemas.microsoft.com/office/drawing/2014/main" id="{E57BA701-23B4-4AE8-A36B-E444194E3A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91" r="1" b="19693"/>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A7233A71-416A-4997-8DB4-B34D92BA6F27}"/>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Utilisez des cartes intelligentes et des analyses spatiales pour mieux gérer les ressources naturelles de la planète. </a:t>
            </a:r>
          </a:p>
          <a:p>
            <a:r>
              <a:rPr lang="fr-FR" sz="2000">
                <a:solidFill>
                  <a:srgbClr val="FFFFFF"/>
                </a:solidFill>
              </a:rPr>
              <a:t>Augmentez la production, optimisez les workflows et minimisez les risques.</a:t>
            </a:r>
            <a:br>
              <a:rPr lang="fr-FR" sz="2000">
                <a:solidFill>
                  <a:srgbClr val="FFFFFF"/>
                </a:solidFill>
              </a:rPr>
            </a:br>
            <a:endParaRPr lang="fr-FR" sz="2000">
              <a:solidFill>
                <a:srgbClr val="FFFFFF"/>
              </a:solidFill>
            </a:endParaRPr>
          </a:p>
        </p:txBody>
      </p:sp>
    </p:spTree>
    <p:extLst>
      <p:ext uri="{BB962C8B-B14F-4D97-AF65-F5344CB8AC3E}">
        <p14:creationId xmlns:p14="http://schemas.microsoft.com/office/powerpoint/2010/main" val="2737693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04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C787D0E-00DC-47F8-A0F1-4792125D4876}"/>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Santé et social</a:t>
            </a:r>
          </a:p>
        </p:txBody>
      </p:sp>
      <p:pic>
        <p:nvPicPr>
          <p:cNvPr id="6146" name="Picture 2" descr="Pétrole et pipeline">
            <a:extLst>
              <a:ext uri="{FF2B5EF4-FFF2-40B4-BE49-F238E27FC236}">
                <a16:creationId xmlns:a16="http://schemas.microsoft.com/office/drawing/2014/main" id="{7FA09309-C978-4F07-8CA7-AE4B3492FA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10" r="1" b="17343"/>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14BFFC52-4983-4099-B690-9A390488E8F9}"/>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L'emplacement est essentiel, de l'allocation des ressources à la collaboration des parties prenantes. </a:t>
            </a:r>
          </a:p>
          <a:p>
            <a:r>
              <a:rPr lang="fr-FR" sz="2000">
                <a:solidFill>
                  <a:srgbClr val="FFFFFF"/>
                </a:solidFill>
              </a:rPr>
              <a:t>Comprendre son rôle et prendre des décisions basées sur les données.</a:t>
            </a:r>
          </a:p>
          <a:p>
            <a:pPr marL="0" indent="0">
              <a:buNone/>
            </a:pPr>
            <a:br>
              <a:rPr lang="fr-FR" sz="2000">
                <a:solidFill>
                  <a:srgbClr val="FFFFFF"/>
                </a:solidFill>
              </a:rPr>
            </a:br>
            <a:endParaRPr lang="fr-FR" sz="2000">
              <a:solidFill>
                <a:srgbClr val="FFFFFF"/>
              </a:solidFill>
            </a:endParaRPr>
          </a:p>
        </p:txBody>
      </p:sp>
    </p:spTree>
    <p:extLst>
      <p:ext uri="{BB962C8B-B14F-4D97-AF65-F5344CB8AC3E}">
        <p14:creationId xmlns:p14="http://schemas.microsoft.com/office/powerpoint/2010/main" val="1777179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4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15D275F-BEAD-47F0-B718-F5874732D960}"/>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Sécurité civile </a:t>
            </a:r>
            <a:br>
              <a:rPr lang="fr-FR" sz="4400">
                <a:solidFill>
                  <a:srgbClr val="FFFFFF"/>
                </a:solidFill>
              </a:rPr>
            </a:br>
            <a:r>
              <a:rPr lang="fr-FR" sz="4400">
                <a:solidFill>
                  <a:srgbClr val="FFFFFF"/>
                </a:solidFill>
              </a:rPr>
              <a:t>&amp; intérieure</a:t>
            </a:r>
          </a:p>
        </p:txBody>
      </p:sp>
      <p:pic>
        <p:nvPicPr>
          <p:cNvPr id="7170" name="Picture 2" descr="Pétrole et pipeline">
            <a:extLst>
              <a:ext uri="{FF2B5EF4-FFF2-40B4-BE49-F238E27FC236}">
                <a16:creationId xmlns:a16="http://schemas.microsoft.com/office/drawing/2014/main" id="{4124BAEF-B855-4C7B-97A3-D30DC98CE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54" r="-2" b="1785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D901AB7E-3769-4A1D-892D-003E5BA9F7DD}"/>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ArcGIS: Une seule plateforme, plusieurs missions.</a:t>
            </a:r>
          </a:p>
          <a:p>
            <a:r>
              <a:rPr lang="fr-FR" sz="2000">
                <a:solidFill>
                  <a:srgbClr val="FFFFFF"/>
                </a:solidFill>
              </a:rPr>
              <a:t>Solutions préconfigurées pour </a:t>
            </a:r>
          </a:p>
          <a:p>
            <a:pPr lvl="1"/>
            <a:r>
              <a:rPr lang="fr-FR" sz="2000">
                <a:solidFill>
                  <a:srgbClr val="FFFFFF"/>
                </a:solidFill>
              </a:rPr>
              <a:t>la gestion de crise, </a:t>
            </a:r>
          </a:p>
          <a:p>
            <a:pPr lvl="1"/>
            <a:r>
              <a:rPr lang="fr-FR" sz="2000">
                <a:solidFill>
                  <a:srgbClr val="FFFFFF"/>
                </a:solidFill>
              </a:rPr>
              <a:t>les SDIS, </a:t>
            </a:r>
          </a:p>
          <a:p>
            <a:pPr lvl="1"/>
            <a:r>
              <a:rPr lang="fr-FR" sz="2000">
                <a:solidFill>
                  <a:srgbClr val="FFFFFF"/>
                </a:solidFill>
              </a:rPr>
              <a:t>la sécurité intérieure, le renseignement.</a:t>
            </a:r>
          </a:p>
        </p:txBody>
      </p:sp>
    </p:spTree>
    <p:extLst>
      <p:ext uri="{BB962C8B-B14F-4D97-AF65-F5344CB8AC3E}">
        <p14:creationId xmlns:p14="http://schemas.microsoft.com/office/powerpoint/2010/main" val="1372193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77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5065836F-5213-4EC5-849C-CC7E69C0E3AE}"/>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Télécommunications</a:t>
            </a:r>
          </a:p>
        </p:txBody>
      </p:sp>
      <p:pic>
        <p:nvPicPr>
          <p:cNvPr id="8194" name="Picture 2" descr="Pétrole et pipeline">
            <a:extLst>
              <a:ext uri="{FF2B5EF4-FFF2-40B4-BE49-F238E27FC236}">
                <a16:creationId xmlns:a16="http://schemas.microsoft.com/office/drawing/2014/main" id="{8BEC5996-5ADE-4485-B842-05A4C835B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62" r="1" b="994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6801E20C-DABE-4D64-A515-35BF62040D3D}"/>
              </a:ext>
            </a:extLst>
          </p:cNvPr>
          <p:cNvSpPr>
            <a:spLocks noGrp="1"/>
          </p:cNvSpPr>
          <p:nvPr>
            <p:ph idx="1"/>
          </p:nvPr>
        </p:nvSpPr>
        <p:spPr>
          <a:xfrm>
            <a:off x="8029319" y="917725"/>
            <a:ext cx="3424739" cy="4852362"/>
          </a:xfrm>
        </p:spPr>
        <p:txBody>
          <a:bodyPr anchor="ctr">
            <a:normAutofit/>
          </a:bodyPr>
          <a:lstStyle/>
          <a:p>
            <a:r>
              <a:rPr lang="fr-FR" sz="1900">
                <a:solidFill>
                  <a:srgbClr val="FFFFFF"/>
                </a:solidFill>
              </a:rPr>
              <a:t>En visualisant les données internes et externes (sur la démographie ou les tendances du marché) sous un angle géographique, vous pouvez prendre de meilleures décisions sur vos réseaux câble, sans fil, filaire et la couverture. </a:t>
            </a:r>
          </a:p>
          <a:p>
            <a:r>
              <a:rPr lang="fr-FR" sz="1900">
                <a:solidFill>
                  <a:srgbClr val="FFFFFF"/>
                </a:solidFill>
              </a:rPr>
              <a:t>Vous pouvez répondre rapidement aux questions des clients et planifier votre prochain investissement en toute confiance. </a:t>
            </a:r>
          </a:p>
          <a:p>
            <a:r>
              <a:rPr lang="fr-FR" sz="1900">
                <a:solidFill>
                  <a:srgbClr val="FFFFFF"/>
                </a:solidFill>
              </a:rPr>
              <a:t>Améliorez la qualité de votre service client et augmentez vos revenus avec les SIG.</a:t>
            </a:r>
          </a:p>
        </p:txBody>
      </p:sp>
    </p:spTree>
    <p:extLst>
      <p:ext uri="{BB962C8B-B14F-4D97-AF65-F5344CB8AC3E}">
        <p14:creationId xmlns:p14="http://schemas.microsoft.com/office/powerpoint/2010/main" val="3985910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CF4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89EA99F-AF6A-40E9-BB74-392C7E8AB74B}"/>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Immobilier</a:t>
            </a:r>
          </a:p>
        </p:txBody>
      </p:sp>
      <p:pic>
        <p:nvPicPr>
          <p:cNvPr id="9218" name="Picture 2" descr="Pétrole et pipeline">
            <a:extLst>
              <a:ext uri="{FF2B5EF4-FFF2-40B4-BE49-F238E27FC236}">
                <a16:creationId xmlns:a16="http://schemas.microsoft.com/office/drawing/2014/main" id="{C9A82E82-5FA0-497D-9FD9-9230E2F5E4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22" r="-1" b="2112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FBE65AA4-A8C1-4CEB-AA1B-BE089B725AA9}"/>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Les cartes et les analyses fournissent des informations plus précises</a:t>
            </a:r>
          </a:p>
          <a:p>
            <a:r>
              <a:rPr lang="fr-FR" sz="2000">
                <a:solidFill>
                  <a:srgbClr val="FFFFFF"/>
                </a:solidFill>
              </a:rPr>
              <a:t>La 3D est essentiel dans ce domaine (exposition des batiment à la lumière…)</a:t>
            </a:r>
          </a:p>
        </p:txBody>
      </p:sp>
    </p:spTree>
    <p:extLst>
      <p:ext uri="{BB962C8B-B14F-4D97-AF65-F5344CB8AC3E}">
        <p14:creationId xmlns:p14="http://schemas.microsoft.com/office/powerpoint/2010/main" val="833797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E93B00B-9372-4AA0-B935-9AAF43A74FAD}"/>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Transport</a:t>
            </a:r>
          </a:p>
        </p:txBody>
      </p:sp>
      <p:pic>
        <p:nvPicPr>
          <p:cNvPr id="10242" name="Picture 2" descr="Pétrole et pipeline">
            <a:extLst>
              <a:ext uri="{FF2B5EF4-FFF2-40B4-BE49-F238E27FC236}">
                <a16:creationId xmlns:a16="http://schemas.microsoft.com/office/drawing/2014/main" id="{577BF84F-02C1-44BC-9F77-1BEED201BA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795" r="2" b="1735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FDF7745E-0251-405B-A61E-B6F47B1A2698}"/>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Les SIG fournissent des informations sur le cycle de vie des infrastructures de transport. </a:t>
            </a:r>
          </a:p>
          <a:p>
            <a:r>
              <a:rPr lang="fr-FR" sz="2000">
                <a:solidFill>
                  <a:srgbClr val="FFFFFF"/>
                </a:solidFill>
              </a:rPr>
              <a:t>Planifiez, surveillez et gérez plus efficacement des systèmes complexes.</a:t>
            </a:r>
          </a:p>
        </p:txBody>
      </p:sp>
    </p:spTree>
    <p:extLst>
      <p:ext uri="{BB962C8B-B14F-4D97-AF65-F5344CB8AC3E}">
        <p14:creationId xmlns:p14="http://schemas.microsoft.com/office/powerpoint/2010/main" val="2396710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hlinkClick r:id="rId2"/>
            <a:extLst>
              <a:ext uri="{FF2B5EF4-FFF2-40B4-BE49-F238E27FC236}">
                <a16:creationId xmlns:a16="http://schemas.microsoft.com/office/drawing/2014/main" id="{C89D2526-34A8-4D14-B52B-63A01A449CBC}"/>
              </a:ext>
            </a:extLst>
          </p:cNvPr>
          <p:cNvPicPr>
            <a:picLocks noChangeAspect="1"/>
          </p:cNvPicPr>
          <p:nvPr/>
        </p:nvPicPr>
        <p:blipFill rotWithShape="1">
          <a:blip r:embed="rId3"/>
          <a:srcRect l="15111" r="1"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Rectangle 3">
            <a:extLst>
              <a:ext uri="{FF2B5EF4-FFF2-40B4-BE49-F238E27FC236}">
                <a16:creationId xmlns:a16="http://schemas.microsoft.com/office/drawing/2014/main" id="{50653BD9-E88B-44F5-B694-0850AF94E2DE}"/>
              </a:ext>
            </a:extLst>
          </p:cNvPr>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3400" kern="1200" dirty="0">
                <a:solidFill>
                  <a:schemeClr val="tx1"/>
                </a:solidFill>
                <a:latin typeface="+mj-lt"/>
                <a:ea typeface="+mj-ea"/>
                <a:cs typeface="+mj-cs"/>
              </a:rPr>
              <a:t>Enjoy le “GIS Day” </a:t>
            </a:r>
            <a:r>
              <a:rPr lang="en-US" sz="3400" kern="1200" dirty="0">
                <a:solidFill>
                  <a:schemeClr val="tx1"/>
                </a:solidFill>
                <a:latin typeface="+mj-lt"/>
                <a:ea typeface="+mj-ea"/>
                <a:cs typeface="+mj-cs"/>
                <a:sym typeface="Wingdings" panose="05000000000000000000" pitchFamily="2" charset="2"/>
              </a:rPr>
              <a:t></a:t>
            </a:r>
            <a:endParaRPr lang="en-US" sz="34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194C1150-F116-47E2-957F-D909D30E23F9}"/>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18717F7C-A1CA-4955-9CC4-FF182601F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DA4981F2-A139-4853-B3B9-0BC3C1DD3BF2}"/>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F6C25022-8A5C-451E-98B5-6DFDE178084D}"/>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86438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5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C56CB06-46F5-4F68-A9F8-D597FA2DE406}"/>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Eau</a:t>
            </a:r>
          </a:p>
        </p:txBody>
      </p:sp>
      <p:pic>
        <p:nvPicPr>
          <p:cNvPr id="11266" name="Picture 2" descr="Pétrole et pipeline">
            <a:extLst>
              <a:ext uri="{FF2B5EF4-FFF2-40B4-BE49-F238E27FC236}">
                <a16:creationId xmlns:a16="http://schemas.microsoft.com/office/drawing/2014/main" id="{A745BA3C-FAFD-4297-A3AF-2C03DE1B27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856" b="20856"/>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BB7CA648-2EFB-4BC9-B569-7CC01908D488}"/>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Économiser l'eau. Gagner du temps.</a:t>
            </a:r>
          </a:p>
          <a:p>
            <a:r>
              <a:rPr lang="fr-FR" sz="2000">
                <a:solidFill>
                  <a:srgbClr val="FFFFFF"/>
                </a:solidFill>
              </a:rPr>
              <a:t>La gestion intelligente de l’eau commence par les SIG.</a:t>
            </a:r>
          </a:p>
          <a:p>
            <a:endParaRPr lang="fr-FR" sz="2000">
              <a:solidFill>
                <a:srgbClr val="FFFFFF"/>
              </a:solidFill>
            </a:endParaRPr>
          </a:p>
        </p:txBody>
      </p:sp>
    </p:spTree>
    <p:extLst>
      <p:ext uri="{BB962C8B-B14F-4D97-AF65-F5344CB8AC3E}">
        <p14:creationId xmlns:p14="http://schemas.microsoft.com/office/powerpoint/2010/main" val="2475221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6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487DB37-D0E3-46E2-924E-2AC874BCDB73}"/>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Electricité et Gaz</a:t>
            </a:r>
          </a:p>
        </p:txBody>
      </p:sp>
      <p:pic>
        <p:nvPicPr>
          <p:cNvPr id="12290" name="Picture 2" descr="Pétrole et pipeline">
            <a:extLst>
              <a:ext uri="{FF2B5EF4-FFF2-40B4-BE49-F238E27FC236}">
                <a16:creationId xmlns:a16="http://schemas.microsoft.com/office/drawing/2014/main" id="{38541F2A-B1AC-43F5-800D-203F4ABE78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04" r="1" b="20905"/>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9FFE27B7-891C-45F5-893C-67D65A178494}"/>
              </a:ext>
            </a:extLst>
          </p:cNvPr>
          <p:cNvSpPr>
            <a:spLocks noGrp="1"/>
          </p:cNvSpPr>
          <p:nvPr>
            <p:ph idx="1"/>
          </p:nvPr>
        </p:nvSpPr>
        <p:spPr>
          <a:xfrm>
            <a:off x="8029319" y="917725"/>
            <a:ext cx="3424739" cy="4852362"/>
          </a:xfrm>
        </p:spPr>
        <p:txBody>
          <a:bodyPr anchor="ctr">
            <a:normAutofit/>
          </a:bodyPr>
          <a:lstStyle/>
          <a:p>
            <a:r>
              <a:rPr lang="fr-FR" sz="1900">
                <a:solidFill>
                  <a:srgbClr val="FFFFFF"/>
                </a:solidFill>
              </a:rPr>
              <a:t>Que vous soyez producteur d’électricité, gestionnaire de réseaux de transport ou de distribution de gaz ou d’électricité, vous pouvez optimiser la gestion de vos infrastructures avec la solution ArcGIS, améliorer la relation avec les différentes parties-prenantes avec  lesquelles vous travaillez. </a:t>
            </a:r>
          </a:p>
          <a:p>
            <a:r>
              <a:rPr lang="fr-FR" sz="1900">
                <a:solidFill>
                  <a:srgbClr val="FFFFFF"/>
                </a:solidFill>
              </a:rPr>
              <a:t>Le SIG vous permet également de mieux communiquer et d’être en capacité d’analyser des situations complexes.</a:t>
            </a:r>
            <a:br>
              <a:rPr lang="fr-FR" sz="1900">
                <a:solidFill>
                  <a:srgbClr val="FFFFFF"/>
                </a:solidFill>
              </a:rPr>
            </a:br>
            <a:endParaRPr lang="fr-FR" sz="1900">
              <a:solidFill>
                <a:srgbClr val="FFFFFF"/>
              </a:solidFill>
            </a:endParaRPr>
          </a:p>
        </p:txBody>
      </p:sp>
    </p:spTree>
    <p:extLst>
      <p:ext uri="{BB962C8B-B14F-4D97-AF65-F5344CB8AC3E}">
        <p14:creationId xmlns:p14="http://schemas.microsoft.com/office/powerpoint/2010/main" val="1526525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047418B-77BA-462F-A45E-8507B5836D9A}"/>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Commerce</a:t>
            </a:r>
          </a:p>
        </p:txBody>
      </p:sp>
      <p:pic>
        <p:nvPicPr>
          <p:cNvPr id="13314" name="Picture 2" descr="Pétrole et pipeline">
            <a:extLst>
              <a:ext uri="{FF2B5EF4-FFF2-40B4-BE49-F238E27FC236}">
                <a16:creationId xmlns:a16="http://schemas.microsoft.com/office/drawing/2014/main" id="{D467F3FD-3176-4733-A213-4F062D8314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04" r="-2" b="2090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492DC17-0CF9-4BBB-B0BA-F2F084BD69A7}"/>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La cartographie intelligente et l'analyse spatiale entraînent une croissance progressive et toujours plus importantes des ventes.</a:t>
            </a:r>
            <a:br>
              <a:rPr lang="fr-FR" sz="2000">
                <a:solidFill>
                  <a:srgbClr val="FFFFFF"/>
                </a:solidFill>
              </a:rPr>
            </a:br>
            <a:endParaRPr lang="fr-FR" sz="2000">
              <a:solidFill>
                <a:srgbClr val="FFFFFF"/>
              </a:solidFill>
            </a:endParaRPr>
          </a:p>
        </p:txBody>
      </p:sp>
    </p:spTree>
    <p:extLst>
      <p:ext uri="{BB962C8B-B14F-4D97-AF65-F5344CB8AC3E}">
        <p14:creationId xmlns:p14="http://schemas.microsoft.com/office/powerpoint/2010/main" val="4223575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CC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48BCBBC-77FC-4D4F-986A-85AC69FC100F}"/>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Banque et métiers de la finance</a:t>
            </a:r>
          </a:p>
        </p:txBody>
      </p:sp>
      <p:pic>
        <p:nvPicPr>
          <p:cNvPr id="14338" name="Picture 2" descr="Pétrole et pipeline">
            <a:extLst>
              <a:ext uri="{FF2B5EF4-FFF2-40B4-BE49-F238E27FC236}">
                <a16:creationId xmlns:a16="http://schemas.microsoft.com/office/drawing/2014/main" id="{75A1DB05-5B61-4DCE-AB71-0978992ED1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66" r="1" b="19575"/>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CF5F3C33-B7AF-4D65-8120-D1DA0FEFAF88}"/>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Tout dans les services financiers est hyperlocal. </a:t>
            </a:r>
          </a:p>
          <a:p>
            <a:r>
              <a:rPr lang="fr-FR" sz="2000">
                <a:solidFill>
                  <a:srgbClr val="FFFFFF"/>
                </a:solidFill>
              </a:rPr>
              <a:t>Connaître le où dans les opérations bancaires est la clé pour comprendre les quoi et pourquoi.</a:t>
            </a:r>
          </a:p>
          <a:p>
            <a:endParaRPr lang="fr-FR" sz="2000">
              <a:solidFill>
                <a:srgbClr val="FFFFFF"/>
              </a:solidFill>
            </a:endParaRPr>
          </a:p>
        </p:txBody>
      </p:sp>
    </p:spTree>
    <p:extLst>
      <p:ext uri="{BB962C8B-B14F-4D97-AF65-F5344CB8AC3E}">
        <p14:creationId xmlns:p14="http://schemas.microsoft.com/office/powerpoint/2010/main" val="3731051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8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FE226FF-107F-4B21-805B-772C78E6A4E9}"/>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Industrie</a:t>
            </a:r>
          </a:p>
        </p:txBody>
      </p:sp>
      <p:pic>
        <p:nvPicPr>
          <p:cNvPr id="15362" name="Picture 2" descr="Une image contenant jouet&#10;&#10;Description générée automatiquement">
            <a:extLst>
              <a:ext uri="{FF2B5EF4-FFF2-40B4-BE49-F238E27FC236}">
                <a16:creationId xmlns:a16="http://schemas.microsoft.com/office/drawing/2014/main" id="{DAF8A437-404E-4411-BB86-7A022A03AF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2" r="1" b="13683"/>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E9E5695-D41E-453B-A968-64F2325ED985}"/>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Les cartes et l'analyse spatiale permettent à nos industries d'innover mais aussi d'augmenter les ventes, diminuer les risques et gagner des parts de marché</a:t>
            </a:r>
          </a:p>
        </p:txBody>
      </p:sp>
    </p:spTree>
    <p:extLst>
      <p:ext uri="{BB962C8B-B14F-4D97-AF65-F5344CB8AC3E}">
        <p14:creationId xmlns:p14="http://schemas.microsoft.com/office/powerpoint/2010/main" val="3365923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C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D3BDB63-C0D3-4578-9339-F8588FB66023}"/>
              </a:ext>
            </a:extLst>
          </p:cNvPr>
          <p:cNvSpPr>
            <a:spLocks noGrp="1"/>
          </p:cNvSpPr>
          <p:nvPr>
            <p:ph type="title"/>
          </p:nvPr>
        </p:nvSpPr>
        <p:spPr>
          <a:xfrm>
            <a:off x="524256" y="4767072"/>
            <a:ext cx="6594189" cy="1625210"/>
          </a:xfrm>
        </p:spPr>
        <p:txBody>
          <a:bodyPr>
            <a:normAutofit/>
          </a:bodyPr>
          <a:lstStyle/>
          <a:p>
            <a:pPr algn="r"/>
            <a:r>
              <a:rPr lang="fr-FR" sz="4400">
                <a:solidFill>
                  <a:srgbClr val="FFFFFF"/>
                </a:solidFill>
              </a:rPr>
              <a:t>Collectivités territoriales</a:t>
            </a:r>
          </a:p>
        </p:txBody>
      </p:sp>
      <p:pic>
        <p:nvPicPr>
          <p:cNvPr id="16386" name="Picture 2" descr="Pétrole et pipeline">
            <a:extLst>
              <a:ext uri="{FF2B5EF4-FFF2-40B4-BE49-F238E27FC236}">
                <a16:creationId xmlns:a16="http://schemas.microsoft.com/office/drawing/2014/main" id="{048A0F7E-04EA-4B26-9D3D-596508B1C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90" r="-1" b="14089"/>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47BF0DC3-370F-4429-A0B9-41E8E50AB0C4}"/>
              </a:ext>
            </a:extLst>
          </p:cNvPr>
          <p:cNvSpPr>
            <a:spLocks noGrp="1"/>
          </p:cNvSpPr>
          <p:nvPr>
            <p:ph idx="1"/>
          </p:nvPr>
        </p:nvSpPr>
        <p:spPr>
          <a:xfrm>
            <a:off x="8029319" y="917725"/>
            <a:ext cx="3424739" cy="4852362"/>
          </a:xfrm>
        </p:spPr>
        <p:txBody>
          <a:bodyPr anchor="ctr">
            <a:normAutofit/>
          </a:bodyPr>
          <a:lstStyle/>
          <a:p>
            <a:r>
              <a:rPr lang="fr-FR" sz="2000">
                <a:solidFill>
                  <a:srgbClr val="FFFFFF"/>
                </a:solidFill>
              </a:rPr>
              <a:t>Offrir aux collectivités les meilleures solutions pour répondre aux attentes de leurs services et de leurs administrés</a:t>
            </a:r>
            <a:br>
              <a:rPr lang="fr-FR" sz="2000">
                <a:solidFill>
                  <a:srgbClr val="FFFFFF"/>
                </a:solidFill>
              </a:rPr>
            </a:br>
            <a:endParaRPr lang="fr-FR" sz="2000">
              <a:solidFill>
                <a:srgbClr val="FFFFFF"/>
              </a:solidFill>
            </a:endParaRPr>
          </a:p>
        </p:txBody>
      </p:sp>
      <p:sp>
        <p:nvSpPr>
          <p:cNvPr id="4" name="Rectangle 3">
            <a:extLst>
              <a:ext uri="{FF2B5EF4-FFF2-40B4-BE49-F238E27FC236}">
                <a16:creationId xmlns:a16="http://schemas.microsoft.com/office/drawing/2014/main" id="{EC45D0A7-0244-4ECE-AA89-D8B831DC046B}"/>
              </a:ext>
            </a:extLst>
          </p:cNvPr>
          <p:cNvSpPr/>
          <p:nvPr/>
        </p:nvSpPr>
        <p:spPr>
          <a:xfrm>
            <a:off x="5974813" y="3244334"/>
            <a:ext cx="242374" cy="369332"/>
          </a:xfrm>
          <a:prstGeom prst="rect">
            <a:avLst/>
          </a:prstGeom>
        </p:spPr>
        <p:txBody>
          <a:bodyPr wrap="none">
            <a:spAutoFit/>
          </a:bodyPr>
          <a:lstStyle/>
          <a:p>
            <a:pPr>
              <a:spcAft>
                <a:spcPts val="600"/>
              </a:spcAft>
            </a:pPr>
            <a:r>
              <a:rPr lang="fr-FR" sz="1800">
                <a:solidFill>
                  <a:srgbClr val="000000"/>
                </a:solidFill>
                <a:latin typeface="Times New Roman" panose="02020603050405020304" pitchFamily="18" charset="0"/>
              </a:rPr>
              <a:t> </a:t>
            </a:r>
            <a:endParaRPr lang="fr-FR" sz="1800"/>
          </a:p>
        </p:txBody>
      </p:sp>
    </p:spTree>
    <p:extLst>
      <p:ext uri="{BB962C8B-B14F-4D97-AF65-F5344CB8AC3E}">
        <p14:creationId xmlns:p14="http://schemas.microsoft.com/office/powerpoint/2010/main" val="3849570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5" name="il_fi" descr="http://i2.cdscdn.com/pdt2/4/3/4/1/700x700/rav11434/rw/puzzleball-mappemonde-180p.jpg">
            <a:extLst>
              <a:ext uri="{FF2B5EF4-FFF2-40B4-BE49-F238E27FC236}">
                <a16:creationId xmlns:a16="http://schemas.microsoft.com/office/drawing/2014/main" id="{808AB4B2-F87B-49BC-950E-34EA01BA3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
          <a:stretch/>
        </p:blipFill>
        <p:spPr bwMode="auto">
          <a:xfrm>
            <a:off x="5385391" y="10"/>
            <a:ext cx="680660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Freeform: Shape 73">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14" name="Title 61">
            <a:extLst>
              <a:ext uri="{FF2B5EF4-FFF2-40B4-BE49-F238E27FC236}">
                <a16:creationId xmlns:a16="http://schemas.microsoft.com/office/drawing/2014/main" id="{E98928F7-D58D-4D01-8168-DAA01F085246}"/>
              </a:ext>
            </a:extLst>
          </p:cNvPr>
          <p:cNvSpPr>
            <a:spLocks noGrp="1"/>
          </p:cNvSpPr>
          <p:nvPr>
            <p:ph type="title"/>
          </p:nvPr>
        </p:nvSpPr>
        <p:spPr>
          <a:xfrm>
            <a:off x="804672" y="365125"/>
            <a:ext cx="5398235" cy="1325563"/>
          </a:xfrm>
        </p:spPr>
        <p:txBody>
          <a:bodyPr vert="horz" lIns="91440" tIns="45720" rIns="91440" bIns="45720" rtlCol="0" anchor="ctr">
            <a:normAutofit/>
          </a:bodyPr>
          <a:lstStyle/>
          <a:p>
            <a:pPr defTabSz="914400">
              <a:lnSpc>
                <a:spcPct val="90000"/>
              </a:lnSpc>
            </a:pPr>
            <a:r>
              <a:rPr lang="en-US" altLang="fr-FR" sz="4400" kern="1200">
                <a:solidFill>
                  <a:schemeClr val="tx1"/>
                </a:solidFill>
                <a:latin typeface="+mj-lt"/>
                <a:ea typeface="+mj-ea"/>
                <a:cs typeface="+mj-cs"/>
              </a:rPr>
              <a:t>Introduction</a:t>
            </a:r>
          </a:p>
        </p:txBody>
      </p:sp>
      <p:sp>
        <p:nvSpPr>
          <p:cNvPr id="4" name="Title 61">
            <a:extLst>
              <a:ext uri="{FF2B5EF4-FFF2-40B4-BE49-F238E27FC236}">
                <a16:creationId xmlns:a16="http://schemas.microsoft.com/office/drawing/2014/main" id="{EE42217F-71E8-4002-85CD-46587CAF327A}"/>
              </a:ext>
            </a:extLst>
          </p:cNvPr>
          <p:cNvSpPr txBox="1">
            <a:spLocks/>
          </p:cNvSpPr>
          <p:nvPr/>
        </p:nvSpPr>
        <p:spPr>
          <a:xfrm>
            <a:off x="804672" y="2022601"/>
            <a:ext cx="6032856" cy="415436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r>
              <a:rPr lang="en-US" sz="2000" b="1" kern="1200">
                <a:solidFill>
                  <a:schemeClr val="tx1"/>
                </a:solidFill>
                <a:latin typeface="+mn-lt"/>
                <a:ea typeface="+mn-ea"/>
                <a:cs typeface="+mn-cs"/>
              </a:rPr>
              <a:t>Qui suis-je ?</a:t>
            </a:r>
          </a:p>
          <a:p>
            <a:pPr indent="-228600">
              <a:lnSpc>
                <a:spcPct val="90000"/>
              </a:lnSpc>
              <a:spcAft>
                <a:spcPts val="600"/>
              </a:spcAft>
              <a:buFont typeface="Arial" panose="020B0604020202020204" pitchFamily="34" charset="0"/>
              <a:buChar char="•"/>
              <a:defRPr/>
            </a:pPr>
            <a:r>
              <a:rPr lang="en-US" sz="2000" b="1" kern="1200">
                <a:solidFill>
                  <a:schemeClr val="tx1"/>
                </a:solidFill>
                <a:latin typeface="+mn-lt"/>
                <a:ea typeface="+mn-ea"/>
                <a:cs typeface="+mn-cs"/>
              </a:rPr>
              <a:t>Pourquoi je suis là ?</a:t>
            </a:r>
          </a:p>
          <a:p>
            <a:pPr lvl="1" indent="-228600">
              <a:lnSpc>
                <a:spcPct val="90000"/>
              </a:lnSpc>
              <a:spcAft>
                <a:spcPts val="600"/>
              </a:spcAft>
              <a:buFont typeface="Arial" panose="020B0604020202020204" pitchFamily="34" charset="0"/>
              <a:buChar char="•"/>
              <a:defRPr/>
            </a:pPr>
            <a:r>
              <a:rPr lang="en-US" sz="2000" kern="1200">
                <a:solidFill>
                  <a:schemeClr val="tx1"/>
                </a:solidFill>
                <a:latin typeface="+mn-lt"/>
                <a:ea typeface="+mn-ea"/>
                <a:cs typeface="+mn-cs"/>
              </a:rPr>
              <a:t>Pour parler de géographie et de cartes</a:t>
            </a:r>
            <a:endParaRPr lang="en-US" sz="2000" b="1"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defRPr/>
            </a:pPr>
            <a:r>
              <a:rPr lang="en-US" sz="2000" b="1" kern="1200">
                <a:solidFill>
                  <a:schemeClr val="tx1"/>
                </a:solidFill>
                <a:latin typeface="+mn-lt"/>
                <a:ea typeface="+mn-ea"/>
                <a:cs typeface="+mn-cs"/>
              </a:rPr>
              <a:t>Pourquoi aujourd’hui ?</a:t>
            </a:r>
          </a:p>
          <a:p>
            <a:pPr lvl="1" indent="-228600">
              <a:lnSpc>
                <a:spcPct val="90000"/>
              </a:lnSpc>
              <a:spcAft>
                <a:spcPts val="600"/>
              </a:spcAft>
              <a:buFont typeface="Arial" panose="020B0604020202020204" pitchFamily="34" charset="0"/>
              <a:buChar char="•"/>
              <a:defRPr/>
            </a:pPr>
            <a:r>
              <a:rPr lang="en-US" sz="2000" kern="1200">
                <a:solidFill>
                  <a:schemeClr val="tx1"/>
                </a:solidFill>
                <a:latin typeface="+mn-lt"/>
                <a:ea typeface="+mn-ea"/>
                <a:cs typeface="+mn-cs"/>
              </a:rPr>
              <a:t>- Aujourd’hui c’est la journée de la géographie et des cartes</a:t>
            </a:r>
          </a:p>
          <a:p>
            <a:pPr lvl="1" indent="-228600">
              <a:lnSpc>
                <a:spcPct val="90000"/>
              </a:lnSpc>
              <a:spcAft>
                <a:spcPts val="600"/>
              </a:spcAft>
              <a:buFont typeface="Arial" panose="020B0604020202020204" pitchFamily="34" charset="0"/>
              <a:buChar char="•"/>
              <a:defRPr/>
            </a:pPr>
            <a:r>
              <a:rPr lang="en-US" sz="2000" kern="1200">
                <a:solidFill>
                  <a:schemeClr val="tx1"/>
                </a:solidFill>
                <a:latin typeface="+mn-lt"/>
                <a:ea typeface="+mn-ea"/>
                <a:cs typeface="+mn-cs"/>
              </a:rPr>
              <a:t>- Comme les journées du patrimoine</a:t>
            </a:r>
          </a:p>
          <a:p>
            <a:pPr indent="-228600">
              <a:lnSpc>
                <a:spcPct val="90000"/>
              </a:lnSpc>
              <a:spcAft>
                <a:spcPts val="600"/>
              </a:spcAft>
              <a:buFont typeface="Arial" panose="020B0604020202020204" pitchFamily="34" charset="0"/>
              <a:buChar char="•"/>
              <a:defRPr/>
            </a:pPr>
            <a:endParaRPr lang="en-US" sz="2000" b="1"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defRPr/>
            </a:pPr>
            <a:r>
              <a:rPr lang="en-US" sz="2000" b="1" kern="1200">
                <a:solidFill>
                  <a:schemeClr val="tx1"/>
                </a:solidFill>
                <a:latin typeface="+mn-lt"/>
                <a:ea typeface="+mn-ea"/>
                <a:cs typeface="+mn-cs"/>
              </a:rPr>
              <a:t>Pourquoi parler des cartes ?</a:t>
            </a:r>
          </a:p>
          <a:p>
            <a:pPr lvl="1" indent="-228600">
              <a:lnSpc>
                <a:spcPct val="90000"/>
              </a:lnSpc>
              <a:spcAft>
                <a:spcPts val="600"/>
              </a:spcAft>
              <a:buFont typeface="Arial" panose="020B0604020202020204" pitchFamily="34" charset="0"/>
              <a:buChar char="•"/>
              <a:defRPr/>
            </a:pPr>
            <a:r>
              <a:rPr lang="en-US" sz="2000" kern="1200">
                <a:solidFill>
                  <a:schemeClr val="tx1"/>
                </a:solidFill>
                <a:latin typeface="+mn-lt"/>
                <a:ea typeface="+mn-ea"/>
                <a:cs typeface="+mn-cs"/>
              </a:rPr>
              <a:t> - Parce qu’en fabriquer et en utiliser est mon métier, et qu’elles sont très utiles pour plein de choses </a:t>
            </a:r>
            <a:endParaRPr lang="en-US" sz="2000" b="1"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defRPr/>
            </a:pPr>
            <a:endParaRPr lang="en-US" sz="2000" b="1" kern="1200">
              <a:solidFill>
                <a:schemeClr val="tx1"/>
              </a:solidFill>
              <a:latin typeface="+mn-lt"/>
              <a:ea typeface="+mn-ea"/>
              <a:cs typeface="+mn-cs"/>
            </a:endParaRPr>
          </a:p>
        </p:txBody>
      </p:sp>
      <p:grpSp>
        <p:nvGrpSpPr>
          <p:cNvPr id="7" name="Groupe 6">
            <a:extLst>
              <a:ext uri="{FF2B5EF4-FFF2-40B4-BE49-F238E27FC236}">
                <a16:creationId xmlns:a16="http://schemas.microsoft.com/office/drawing/2014/main" id="{4FE600E8-9252-44CF-B80C-679C91CC20B4}"/>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716EE7B5-9099-4A30-B844-42FC432F1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5DCBFF51-98F7-4A79-96CC-6F72708D6237}"/>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C86F2267-0A32-4CDE-AB63-58B2E7A0B151}"/>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2136545980"/>
      </p:ext>
    </p:extLst>
  </p:cSld>
  <p:clrMapOvr>
    <a:overrideClrMapping bg1="dk1" tx1="lt1" bg2="dk2" tx2="lt2" accent1="accent1" accent2="accent2" accent3="accent3" accent4="accent4" accent5="accent5" accent6="accent6" hlink="hlink" folHlink="folHlink"/>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479319B-D241-4C51-8ACD-720081F4A74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lnSpc>
                <a:spcPct val="90000"/>
              </a:lnSpc>
            </a:pPr>
            <a:r>
              <a:rPr lang="en-US" sz="4800" kern="1200">
                <a:solidFill>
                  <a:srgbClr val="FFFFFF"/>
                </a:solidFill>
                <a:latin typeface="+mj-lt"/>
                <a:ea typeface="+mj-ea"/>
                <a:cs typeface="+mj-cs"/>
              </a:rPr>
              <a:t>Quelques définitions !</a:t>
            </a:r>
          </a:p>
        </p:txBody>
      </p:sp>
      <p:cxnSp>
        <p:nvCxnSpPr>
          <p:cNvPr id="21" name="Straight Connector 2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875CC29F-EF04-4AEC-8735-212C544B6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261514575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ZoneTexte 9"/>
          <p:cNvSpPr txBox="1"/>
          <p:nvPr/>
        </p:nvSpPr>
        <p:spPr>
          <a:xfrm>
            <a:off x="6940295" y="1396289"/>
            <a:ext cx="466825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tx1"/>
                </a:solidFill>
                <a:latin typeface="+mj-lt"/>
                <a:ea typeface="+mj-ea"/>
                <a:cs typeface="+mj-cs"/>
              </a:rPr>
              <a:t>Le SIG</a:t>
            </a:r>
          </a:p>
        </p:txBody>
      </p:sp>
      <p:sp>
        <p:nvSpPr>
          <p:cNvPr id="71" name="Freeform: Shape 7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p:cNvPicPr>
            <a:picLocks noChangeAspect="1"/>
          </p:cNvPicPr>
          <p:nvPr/>
        </p:nvPicPr>
        <p:blipFill rotWithShape="1">
          <a:blip r:embed="rId3"/>
          <a:srcRect r="1126" b="-4"/>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6" name="Image 25"/>
          <p:cNvPicPr>
            <a:picLocks noChangeAspect="1"/>
          </p:cNvPicPr>
          <p:nvPr/>
        </p:nvPicPr>
        <p:blipFill rotWithShape="1">
          <a:blip r:embed="rId4"/>
          <a:srcRect t="4520" r="-3" b="4711"/>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Image 4"/>
          <p:cNvPicPr>
            <a:picLocks noChangeAspect="1"/>
          </p:cNvPicPr>
          <p:nvPr/>
        </p:nvPicPr>
        <p:blipFill rotWithShape="1">
          <a:blip r:embed="rId5"/>
          <a:srcRect t="28078" r="3" b="3"/>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1" name="ZoneTexte 30"/>
          <p:cNvSpPr txBox="1"/>
          <p:nvPr/>
        </p:nvSpPr>
        <p:spPr>
          <a:xfrm>
            <a:off x="6940296" y="2871982"/>
            <a:ext cx="4668256" cy="3181684"/>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800" b="1" kern="1200" dirty="0">
                <a:solidFill>
                  <a:schemeClr val="tx1"/>
                </a:solidFill>
                <a:latin typeface="+mn-lt"/>
                <a:ea typeface="+mn-ea"/>
                <a:cs typeface="+mn-cs"/>
              </a:rPr>
              <a:t>Points = </a:t>
            </a:r>
            <a:r>
              <a:rPr lang="en-US" sz="1800" b="1" kern="1200">
                <a:solidFill>
                  <a:schemeClr val="tx1"/>
                </a:solidFill>
                <a:latin typeface="+mn-lt"/>
                <a:ea typeface="+mn-ea"/>
                <a:cs typeface="+mn-cs"/>
              </a:rPr>
              <a:t>villes</a:t>
            </a:r>
            <a:endParaRPr lang="en-US" sz="1800" b="1" kern="120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1800" b="1" kern="1200">
                <a:solidFill>
                  <a:schemeClr val="tx1"/>
                </a:solidFill>
                <a:latin typeface="+mn-lt"/>
                <a:ea typeface="+mn-ea"/>
                <a:cs typeface="+mn-cs"/>
              </a:rPr>
              <a:t>Lignes</a:t>
            </a:r>
            <a:r>
              <a:rPr lang="en-US" sz="1800" b="1" kern="1200" dirty="0">
                <a:solidFill>
                  <a:schemeClr val="tx1"/>
                </a:solidFill>
                <a:latin typeface="+mn-lt"/>
                <a:ea typeface="+mn-ea"/>
                <a:cs typeface="+mn-cs"/>
              </a:rPr>
              <a:t> = routes</a:t>
            </a:r>
          </a:p>
          <a:p>
            <a:pPr marL="285750" indent="-228600">
              <a:lnSpc>
                <a:spcPct val="90000"/>
              </a:lnSpc>
              <a:spcAft>
                <a:spcPts val="600"/>
              </a:spcAft>
              <a:buFont typeface="Arial" panose="020B0604020202020204" pitchFamily="34" charset="0"/>
              <a:buChar char="•"/>
            </a:pPr>
            <a:r>
              <a:rPr lang="en-US" sz="1800" b="1" kern="1200">
                <a:solidFill>
                  <a:schemeClr val="tx1"/>
                </a:solidFill>
                <a:latin typeface="+mn-lt"/>
                <a:ea typeface="+mn-ea"/>
                <a:cs typeface="+mn-cs"/>
              </a:rPr>
              <a:t>Polygones</a:t>
            </a:r>
            <a:r>
              <a:rPr lang="en-US" sz="1800" b="1" kern="1200" dirty="0">
                <a:solidFill>
                  <a:schemeClr val="tx1"/>
                </a:solidFill>
                <a:latin typeface="+mn-lt"/>
                <a:ea typeface="+mn-ea"/>
                <a:cs typeface="+mn-cs"/>
              </a:rPr>
              <a:t> = </a:t>
            </a:r>
            <a:r>
              <a:rPr lang="en-US" sz="1800" b="1" kern="1200">
                <a:solidFill>
                  <a:schemeClr val="tx1"/>
                </a:solidFill>
                <a:latin typeface="+mn-lt"/>
                <a:ea typeface="+mn-ea"/>
                <a:cs typeface="+mn-cs"/>
              </a:rPr>
              <a:t>régions</a:t>
            </a:r>
            <a:endParaRPr lang="en-US" sz="1800" b="1" kern="120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1800" b="1" kern="1200" dirty="0">
                <a:solidFill>
                  <a:schemeClr val="tx1"/>
                </a:solidFill>
                <a:latin typeface="+mn-lt"/>
                <a:ea typeface="+mn-ea"/>
                <a:cs typeface="+mn-cs"/>
              </a:rPr>
              <a:t>Relief = </a:t>
            </a:r>
            <a:r>
              <a:rPr lang="en-US" sz="1800" b="1" kern="1200">
                <a:solidFill>
                  <a:schemeClr val="tx1"/>
                </a:solidFill>
                <a:latin typeface="+mn-lt"/>
                <a:ea typeface="+mn-ea"/>
                <a:cs typeface="+mn-cs"/>
              </a:rPr>
              <a:t>montagnes</a:t>
            </a:r>
            <a:endParaRPr lang="en-US" sz="1800" b="1" kern="1200" dirty="0">
              <a:solidFill>
                <a:schemeClr val="tx1"/>
              </a:solidFill>
              <a:latin typeface="+mn-lt"/>
              <a:ea typeface="+mn-ea"/>
              <a:cs typeface="+mn-cs"/>
            </a:endParaRPr>
          </a:p>
        </p:txBody>
      </p:sp>
      <p:sp>
        <p:nvSpPr>
          <p:cNvPr id="60" name="Rectangle 59">
            <a:extLst>
              <a:ext uri="{FF2B5EF4-FFF2-40B4-BE49-F238E27FC236}">
                <a16:creationId xmlns:a16="http://schemas.microsoft.com/office/drawing/2014/main" id="{2E15B71E-85F6-42D3-B39D-AE7697F13BB7}"/>
              </a:ext>
            </a:extLst>
          </p:cNvPr>
          <p:cNvSpPr/>
          <p:nvPr/>
        </p:nvSpPr>
        <p:spPr>
          <a:xfrm>
            <a:off x="5896816" y="4836751"/>
            <a:ext cx="6295184" cy="1938992"/>
          </a:xfrm>
          <a:prstGeom prst="rect">
            <a:avLst/>
          </a:prstGeom>
        </p:spPr>
        <p:txBody>
          <a:bodyPr wrap="square">
            <a:spAutoFit/>
          </a:bodyPr>
          <a:lstStyle/>
          <a:p>
            <a:r>
              <a:rPr lang="fr-FR" sz="2400" dirty="0"/>
              <a:t>Un Système d’Information Géographique est un </a:t>
            </a:r>
            <a:r>
              <a:rPr lang="fr-FR" sz="2400" b="1" dirty="0"/>
              <a:t>outil informatique </a:t>
            </a:r>
            <a:r>
              <a:rPr lang="fr-FR" sz="2400" dirty="0"/>
              <a:t>permettant de </a:t>
            </a:r>
            <a:r>
              <a:rPr lang="fr-FR" sz="2400" b="1" dirty="0"/>
              <a:t>représenter</a:t>
            </a:r>
            <a:r>
              <a:rPr lang="fr-FR" sz="2400" dirty="0"/>
              <a:t> et d’</a:t>
            </a:r>
            <a:r>
              <a:rPr lang="fr-FR" sz="2400" b="1" dirty="0"/>
              <a:t>analyser</a:t>
            </a:r>
            <a:r>
              <a:rPr lang="fr-FR" sz="2400" dirty="0"/>
              <a:t> toutes les choses qui existent sur terre ainsi que tous les événements qui s’y produisent.</a:t>
            </a:r>
          </a:p>
        </p:txBody>
      </p:sp>
    </p:spTree>
    <p:extLst>
      <p:ext uri="{BB962C8B-B14F-4D97-AF65-F5344CB8AC3E}">
        <p14:creationId xmlns:p14="http://schemas.microsoft.com/office/powerpoint/2010/main" val="390159913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 name="Rectangle 20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space réservé du contenu 4">
            <a:extLst>
              <a:ext uri="{FF2B5EF4-FFF2-40B4-BE49-F238E27FC236}">
                <a16:creationId xmlns:a16="http://schemas.microsoft.com/office/drawing/2014/main" id="{0B00B36F-6B33-4369-B760-FC09DECAF6CF}"/>
              </a:ext>
            </a:extLst>
          </p:cNvPr>
          <p:cNvSpPr txBox="1">
            <a:spLocks/>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1200"/>
              </a:spcAft>
              <a:buSzPct val="80000"/>
              <a:defRPr/>
            </a:pPr>
            <a:r>
              <a:rPr lang="en-US" sz="5400" kern="1200" dirty="0" err="1">
                <a:solidFill>
                  <a:srgbClr val="FFFFFF"/>
                </a:solidFill>
                <a:latin typeface="+mj-lt"/>
                <a:ea typeface="+mj-ea"/>
                <a:cs typeface="+mj-cs"/>
              </a:rPr>
              <a:t>Géo</a:t>
            </a:r>
            <a:r>
              <a:rPr lang="en-US" sz="5400" kern="1200" dirty="0">
                <a:solidFill>
                  <a:srgbClr val="FFFFFF"/>
                </a:solidFill>
                <a:latin typeface="+mj-lt"/>
                <a:ea typeface="+mj-ea"/>
                <a:cs typeface="+mj-cs"/>
              </a:rPr>
              <a:t>         </a:t>
            </a:r>
            <a:r>
              <a:rPr lang="en-US" sz="5400" kern="1200" dirty="0" err="1">
                <a:solidFill>
                  <a:srgbClr val="FFFFFF"/>
                </a:solidFill>
                <a:latin typeface="+mj-lt"/>
                <a:ea typeface="+mj-ea"/>
                <a:cs typeface="+mj-cs"/>
              </a:rPr>
              <a:t>Graphie</a:t>
            </a:r>
            <a:r>
              <a:rPr lang="en-US" sz="5400" kern="1200" dirty="0">
                <a:solidFill>
                  <a:srgbClr val="FFFFFF"/>
                </a:solidFill>
                <a:latin typeface="+mj-lt"/>
                <a:ea typeface="+mj-ea"/>
                <a:cs typeface="+mj-cs"/>
              </a:rPr>
              <a:t>  </a:t>
            </a:r>
          </a:p>
        </p:txBody>
      </p:sp>
      <p:cxnSp>
        <p:nvCxnSpPr>
          <p:cNvPr id="207" name="Straight Connector 20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Résultat de recherche d'images pour &quot;main qui ecrit&quot;">
            <a:extLst>
              <a:ext uri="{FF2B5EF4-FFF2-40B4-BE49-F238E27FC236}">
                <a16:creationId xmlns:a16="http://schemas.microsoft.com/office/drawing/2014/main" id="{5F37C6B6-6A7E-4A1D-A1F9-0D96729956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99728" y="2485794"/>
            <a:ext cx="399763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209" name="Straight Connector 20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368" name="il_fi" descr="http://i2.cdscdn.com/pdt2/4/3/4/1/700x700/rav11434/rw/puzzleball-mappemonde-180p.jpg">
            <a:extLst>
              <a:ext uri="{FF2B5EF4-FFF2-40B4-BE49-F238E27FC236}">
                <a16:creationId xmlns:a16="http://schemas.microsoft.com/office/drawing/2014/main" id="{E488C1C7-8B23-4B68-A041-22D4943F4D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30613" y="2535395"/>
            <a:ext cx="3997637"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 bas 1">
            <a:extLst>
              <a:ext uri="{FF2B5EF4-FFF2-40B4-BE49-F238E27FC236}">
                <a16:creationId xmlns:a16="http://schemas.microsoft.com/office/drawing/2014/main" id="{59E2AFB3-DF70-4623-9B8E-84F3E2FD337B}"/>
              </a:ext>
            </a:extLst>
          </p:cNvPr>
          <p:cNvSpPr/>
          <p:nvPr/>
        </p:nvSpPr>
        <p:spPr>
          <a:xfrm rot="2002591">
            <a:off x="3488351" y="1123281"/>
            <a:ext cx="506437" cy="1607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 bas 29">
            <a:extLst>
              <a:ext uri="{FF2B5EF4-FFF2-40B4-BE49-F238E27FC236}">
                <a16:creationId xmlns:a16="http://schemas.microsoft.com/office/drawing/2014/main" id="{3881F8BF-0278-443E-8DB4-5ED75CF5707A}"/>
              </a:ext>
            </a:extLst>
          </p:cNvPr>
          <p:cNvSpPr/>
          <p:nvPr/>
        </p:nvSpPr>
        <p:spPr>
          <a:xfrm rot="19789544">
            <a:off x="7696256" y="1220852"/>
            <a:ext cx="506437" cy="1607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489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2844FEE5-ACB3-4A81-B2DE-61AF05586231}"/>
              </a:ext>
            </a:extLst>
          </p:cNvPr>
          <p:cNvPicPr>
            <a:picLocks noGrp="1" noChangeAspect="1"/>
          </p:cNvPicPr>
          <p:nvPr>
            <p:ph idx="1"/>
          </p:nvPr>
        </p:nvPicPr>
        <p:blipFill rotWithShape="1">
          <a:blip r:embed="rId2"/>
          <a:srcRect t="17391" b="1739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7D4DFC6-BD8D-4CCD-82C6-92D34638CAC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kern="1200" dirty="0">
                <a:solidFill>
                  <a:schemeClr val="tx1">
                    <a:lumMod val="85000"/>
                    <a:lumOff val="15000"/>
                  </a:schemeClr>
                </a:solidFill>
                <a:latin typeface="+mj-lt"/>
                <a:ea typeface="+mj-ea"/>
                <a:cs typeface="+mj-cs"/>
              </a:rPr>
              <a:t>Qui </a:t>
            </a:r>
            <a:r>
              <a:rPr lang="en-US" sz="3600" kern="1200" dirty="0" err="1">
                <a:solidFill>
                  <a:schemeClr val="tx1">
                    <a:lumMod val="85000"/>
                    <a:lumOff val="15000"/>
                  </a:schemeClr>
                </a:solidFill>
                <a:latin typeface="+mj-lt"/>
                <a:ea typeface="+mj-ea"/>
                <a:cs typeface="+mj-cs"/>
              </a:rPr>
              <a:t>sommes</a:t>
            </a:r>
            <a:r>
              <a:rPr lang="en-US" sz="3600" kern="1200" dirty="0">
                <a:solidFill>
                  <a:schemeClr val="tx1">
                    <a:lumMod val="85000"/>
                    <a:lumOff val="15000"/>
                  </a:schemeClr>
                </a:solidFill>
                <a:latin typeface="+mj-lt"/>
                <a:ea typeface="+mj-ea"/>
                <a:cs typeface="+mj-cs"/>
              </a:rPr>
              <a:t> nous ?</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7" name="Groupe 6">
            <a:extLst>
              <a:ext uri="{FF2B5EF4-FFF2-40B4-BE49-F238E27FC236}">
                <a16:creationId xmlns:a16="http://schemas.microsoft.com/office/drawing/2014/main" id="{5474DAF7-A127-444B-9990-C7C41BF7ADDD}"/>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1A6C1334-B089-4379-9ACA-7FB77E5D0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896607E5-20E8-4D21-B112-E097D220A12D}"/>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082304AA-3599-4F0A-B833-237E0D3E5B29}"/>
                </a:ext>
              </a:extLst>
            </p:cNvPr>
            <p:cNvPicPr>
              <a:picLocks noChangeAspect="1"/>
            </p:cNvPicPr>
            <p:nvPr/>
          </p:nvPicPr>
          <p:blipFill>
            <a:blip r:embed="rId4"/>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602051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
        <p:nvSpPr>
          <p:cNvPr id="3" name="ZoneTexte 2"/>
          <p:cNvSpPr txBox="1"/>
          <p:nvPr/>
        </p:nvSpPr>
        <p:spPr>
          <a:xfrm>
            <a:off x="1840389" y="299058"/>
            <a:ext cx="9173395" cy="914400"/>
          </a:xfrm>
          <a:prstGeom prst="rect">
            <a:avLst/>
          </a:prstGeom>
          <a:noFill/>
          <a:effectLst/>
        </p:spPr>
        <p:txBody>
          <a:bodyPr wrap="none" lIns="0" tIns="0" rIns="0" bIns="0" rtlCol="0">
            <a:noAutofit/>
          </a:bodyPr>
          <a:lstStyle/>
          <a:p>
            <a:pPr algn="l" eaLnBrk="0" hangingPunct="0"/>
            <a:r>
              <a:rPr lang="fr-FR" sz="2400" u="sng" dirty="0">
                <a:solidFill>
                  <a:srgbClr val="002060"/>
                </a:solidFill>
              </a:rPr>
              <a:t>Géographie, définition</a:t>
            </a:r>
            <a:r>
              <a:rPr lang="fr-FR" sz="2400" dirty="0">
                <a:solidFill>
                  <a:srgbClr val="002060"/>
                </a:solidFill>
              </a:rPr>
              <a:t> : Description de la terre, étude de la </a:t>
            </a:r>
          </a:p>
          <a:p>
            <a:pPr algn="l" eaLnBrk="0" hangingPunct="0"/>
            <a:r>
              <a:rPr lang="fr-FR" sz="2400" dirty="0">
                <a:solidFill>
                  <a:srgbClr val="002060"/>
                </a:solidFill>
              </a:rPr>
              <a:t>planète, ses terres, ses caractéristiques, ses habitants, </a:t>
            </a:r>
          </a:p>
          <a:p>
            <a:pPr algn="l" eaLnBrk="0" hangingPunct="0"/>
            <a:r>
              <a:rPr lang="fr-FR" sz="2400" dirty="0">
                <a:solidFill>
                  <a:srgbClr val="002060"/>
                </a:solidFill>
              </a:rPr>
              <a:t>ses phénomènes.</a:t>
            </a:r>
          </a:p>
          <a:p>
            <a:pPr algn="l" eaLnBrk="0" hangingPunct="0"/>
            <a:endParaRPr lang="fr-FR" sz="2400" dirty="0">
              <a:solidFill>
                <a:srgbClr val="002060"/>
              </a:solidFill>
            </a:endParaRPr>
          </a:p>
          <a:p>
            <a:pPr algn="l" eaLnBrk="0" hangingPunct="0"/>
            <a:r>
              <a:rPr lang="fr-FR" sz="2400" dirty="0">
                <a:solidFill>
                  <a:srgbClr val="002060"/>
                </a:solidFill>
              </a:rPr>
              <a:t>Strabon (géographe grec, 64 </a:t>
            </a:r>
            <a:r>
              <a:rPr lang="fr-FR" sz="2400" dirty="0" err="1">
                <a:solidFill>
                  <a:srgbClr val="002060"/>
                </a:solidFill>
              </a:rPr>
              <a:t>avt</a:t>
            </a:r>
            <a:r>
              <a:rPr lang="fr-FR" sz="2400" dirty="0">
                <a:solidFill>
                  <a:srgbClr val="002060"/>
                </a:solidFill>
              </a:rPr>
              <a:t> JC) : </a:t>
            </a:r>
            <a:r>
              <a:rPr lang="fr-FR" sz="2400" dirty="0">
                <a:solidFill>
                  <a:srgbClr val="FF0000"/>
                </a:solidFill>
              </a:rPr>
              <a:t>la géographie est la base </a:t>
            </a:r>
          </a:p>
          <a:p>
            <a:pPr algn="l" eaLnBrk="0" hangingPunct="0"/>
            <a:r>
              <a:rPr lang="fr-FR" sz="2400" dirty="0">
                <a:solidFill>
                  <a:srgbClr val="FF0000"/>
                </a:solidFill>
              </a:rPr>
              <a:t>de la formation de celui qui voulait </a:t>
            </a:r>
            <a:r>
              <a:rPr lang="fr-FR" sz="2400" b="1" dirty="0">
                <a:solidFill>
                  <a:srgbClr val="FF0000"/>
                </a:solidFill>
              </a:rPr>
              <a:t>décider</a:t>
            </a:r>
            <a:r>
              <a:rPr lang="fr-FR" sz="2400" dirty="0">
                <a:solidFill>
                  <a:srgbClr val="FF0000"/>
                </a:solidFill>
              </a:rPr>
              <a:t> </a:t>
            </a:r>
          </a:p>
          <a:p>
            <a:pPr algn="l" eaLnBrk="0" hangingPunct="0"/>
            <a:r>
              <a:rPr lang="fr-FR" sz="2400" dirty="0">
                <a:solidFill>
                  <a:srgbClr val="002060"/>
                </a:solidFill>
              </a:rPr>
              <a:t>(</a:t>
            </a:r>
            <a:r>
              <a:rPr lang="fr-FR" sz="2400" b="1" i="1" dirty="0">
                <a:solidFill>
                  <a:srgbClr val="002060"/>
                </a:solidFill>
              </a:rPr>
              <a:t>connaissance du territoire</a:t>
            </a:r>
            <a:r>
              <a:rPr lang="fr-FR" sz="2400" dirty="0">
                <a:solidFill>
                  <a:srgbClr val="002060"/>
                </a:solidFill>
              </a:rPr>
              <a:t>)</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682" y="3010362"/>
            <a:ext cx="3078434" cy="3724905"/>
          </a:xfrm>
          <a:prstGeom prst="rect">
            <a:avLst/>
          </a:prstGeom>
        </p:spPr>
      </p:pic>
      <p:pic>
        <p:nvPicPr>
          <p:cNvPr id="4" name="Image 3"/>
          <p:cNvPicPr>
            <a:picLocks noChangeAspect="1"/>
          </p:cNvPicPr>
          <p:nvPr/>
        </p:nvPicPr>
        <p:blipFill>
          <a:blip r:embed="rId4"/>
          <a:stretch>
            <a:fillRect/>
          </a:stretch>
        </p:blipFill>
        <p:spPr>
          <a:xfrm>
            <a:off x="5884391" y="3194619"/>
            <a:ext cx="4601052" cy="1525663"/>
          </a:xfrm>
          <a:prstGeom prst="rect">
            <a:avLst/>
          </a:prstGeom>
        </p:spPr>
      </p:pic>
    </p:spTree>
    <p:extLst>
      <p:ext uri="{BB962C8B-B14F-4D97-AF65-F5344CB8AC3E}">
        <p14:creationId xmlns:p14="http://schemas.microsoft.com/office/powerpoint/2010/main" val="40312270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54"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3"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4"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5"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6"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4" name="Group 73">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75" name="Rectangle 74">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Isosceles Triangle 75">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Espace réservé du contenu 4">
            <a:extLst>
              <a:ext uri="{FF2B5EF4-FFF2-40B4-BE49-F238E27FC236}">
                <a16:creationId xmlns:a16="http://schemas.microsoft.com/office/drawing/2014/main" id="{35A2DBB9-7D51-4B31-80DC-1FC823FD6E92}"/>
              </a:ext>
            </a:extLst>
          </p:cNvPr>
          <p:cNvSpPr txBox="1">
            <a:spLocks/>
          </p:cNvSpPr>
          <p:nvPr/>
        </p:nvSpPr>
        <p:spPr>
          <a:xfrm>
            <a:off x="1755648" y="2075687"/>
            <a:ext cx="8677656" cy="2665361"/>
          </a:xfrm>
          <a:prstGeom prst="rect">
            <a:avLst/>
          </a:prstGeom>
        </p:spPr>
        <p:txBody>
          <a:bodyPr vert="horz" lIns="91440" tIns="45720" rIns="91440" bIns="45720" rtlCol="0" anchor="b">
            <a:normAutofit/>
          </a:bodyPr>
          <a:lstStyle/>
          <a:p>
            <a:pPr algn="ctr">
              <a:lnSpc>
                <a:spcPct val="90000"/>
              </a:lnSpc>
              <a:spcBef>
                <a:spcPct val="0"/>
              </a:spcBef>
              <a:spcAft>
                <a:spcPts val="1200"/>
              </a:spcAft>
              <a:buSzPct val="80000"/>
              <a:defRPr/>
            </a:pPr>
            <a:r>
              <a:rPr lang="en-US" sz="3000" b="1" kern="1200" dirty="0" err="1">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Géographie</a:t>
            </a:r>
            <a:r>
              <a:rPr lang="en-US" sz="3000" b="1" kern="1200"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        +     Informatique</a:t>
            </a:r>
          </a:p>
          <a:p>
            <a:pPr algn="ctr">
              <a:lnSpc>
                <a:spcPct val="90000"/>
              </a:lnSpc>
              <a:spcBef>
                <a:spcPct val="0"/>
              </a:spcBef>
              <a:spcAft>
                <a:spcPts val="1200"/>
              </a:spcAft>
              <a:buSzPct val="80000"/>
              <a:defRPr/>
            </a:pPr>
            <a:r>
              <a:rPr lang="en-US" sz="3000" b="1" kern="1200"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  </a:t>
            </a:r>
          </a:p>
          <a:p>
            <a:pPr algn="ctr">
              <a:lnSpc>
                <a:spcPct val="90000"/>
              </a:lnSpc>
              <a:spcBef>
                <a:spcPct val="0"/>
              </a:spcBef>
              <a:spcAft>
                <a:spcPts val="1200"/>
              </a:spcAft>
              <a:buSzPct val="80000"/>
              <a:defRPr/>
            </a:pPr>
            <a:r>
              <a:rPr lang="en-US" sz="8800" b="1" kern="1200" dirty="0" err="1">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Géomatique</a:t>
            </a:r>
            <a:endParaRPr lang="en-US" sz="3000" b="1" kern="1200"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endParaRPr>
          </a:p>
        </p:txBody>
      </p:sp>
      <p:grpSp>
        <p:nvGrpSpPr>
          <p:cNvPr id="28" name="Groupe 27">
            <a:extLst>
              <a:ext uri="{FF2B5EF4-FFF2-40B4-BE49-F238E27FC236}">
                <a16:creationId xmlns:a16="http://schemas.microsoft.com/office/drawing/2014/main" id="{B418967A-1D47-4D04-9E5E-FFF71A764AC1}"/>
              </a:ext>
            </a:extLst>
          </p:cNvPr>
          <p:cNvGrpSpPr/>
          <p:nvPr/>
        </p:nvGrpSpPr>
        <p:grpSpPr>
          <a:xfrm>
            <a:off x="8520000" y="6545686"/>
            <a:ext cx="3672000" cy="324000"/>
            <a:chOff x="7455164" y="6353820"/>
            <a:chExt cx="3687045" cy="327318"/>
          </a:xfrm>
        </p:grpSpPr>
        <p:pic>
          <p:nvPicPr>
            <p:cNvPr id="29" name="Image 28">
              <a:extLst>
                <a:ext uri="{FF2B5EF4-FFF2-40B4-BE49-F238E27FC236}">
                  <a16:creationId xmlns:a16="http://schemas.microsoft.com/office/drawing/2014/main" id="{AEBF0090-4E47-4F41-A1B2-AF1E5568D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30" name="ZoneTexte 29">
              <a:extLst>
                <a:ext uri="{FF2B5EF4-FFF2-40B4-BE49-F238E27FC236}">
                  <a16:creationId xmlns:a16="http://schemas.microsoft.com/office/drawing/2014/main" id="{74DC64F6-9D75-4EF6-AE4B-8A0BCDAD2301}"/>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31" name="Image 30">
              <a:extLst>
                <a:ext uri="{FF2B5EF4-FFF2-40B4-BE49-F238E27FC236}">
                  <a16:creationId xmlns:a16="http://schemas.microsoft.com/office/drawing/2014/main" id="{9F38B85B-6B5B-43BB-8E41-AAE314558E75}"/>
                </a:ext>
              </a:extLst>
            </p:cNvPr>
            <p:cNvPicPr>
              <a:picLocks noChangeAspect="1"/>
            </p:cNvPicPr>
            <p:nvPr/>
          </p:nvPicPr>
          <p:blipFill>
            <a:blip r:embed="rId3"/>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426077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 name="Rectangle 20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space réservé du contenu 4">
            <a:extLst>
              <a:ext uri="{FF2B5EF4-FFF2-40B4-BE49-F238E27FC236}">
                <a16:creationId xmlns:a16="http://schemas.microsoft.com/office/drawing/2014/main" id="{0B00B36F-6B33-4369-B760-FC09DECAF6CF}"/>
              </a:ext>
            </a:extLst>
          </p:cNvPr>
          <p:cNvSpPr txBox="1">
            <a:spLocks/>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1200"/>
              </a:spcAft>
              <a:buSzPct val="80000"/>
              <a:defRPr/>
            </a:pPr>
            <a:r>
              <a:rPr lang="en-US" sz="5400" kern="1200" dirty="0">
                <a:solidFill>
                  <a:srgbClr val="FFFFFF"/>
                </a:solidFill>
                <a:latin typeface="+mj-lt"/>
                <a:ea typeface="+mj-ea"/>
                <a:cs typeface="+mj-cs"/>
              </a:rPr>
              <a:t>Topo         </a:t>
            </a:r>
            <a:r>
              <a:rPr lang="en-US" sz="5400" kern="1200" dirty="0" err="1">
                <a:solidFill>
                  <a:srgbClr val="FFFFFF"/>
                </a:solidFill>
                <a:latin typeface="+mj-lt"/>
                <a:ea typeface="+mj-ea"/>
                <a:cs typeface="+mj-cs"/>
              </a:rPr>
              <a:t>graphie</a:t>
            </a:r>
            <a:endParaRPr lang="en-US" sz="5400" kern="1200" dirty="0">
              <a:solidFill>
                <a:srgbClr val="FFFFFF"/>
              </a:solidFill>
              <a:latin typeface="+mj-lt"/>
              <a:ea typeface="+mj-ea"/>
              <a:cs typeface="+mj-cs"/>
            </a:endParaRPr>
          </a:p>
        </p:txBody>
      </p:sp>
      <p:cxnSp>
        <p:nvCxnSpPr>
          <p:cNvPr id="207" name="Straight Connector 20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Résultat de recherche d'images pour &quot;main qui ecrit&quot;">
            <a:extLst>
              <a:ext uri="{FF2B5EF4-FFF2-40B4-BE49-F238E27FC236}">
                <a16:creationId xmlns:a16="http://schemas.microsoft.com/office/drawing/2014/main" id="{5F37C6B6-6A7E-4A1D-A1F9-0D96729956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99728" y="2485794"/>
            <a:ext cx="399763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209" name="Straight Connector 20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 name="Flèche : bas 1">
            <a:extLst>
              <a:ext uri="{FF2B5EF4-FFF2-40B4-BE49-F238E27FC236}">
                <a16:creationId xmlns:a16="http://schemas.microsoft.com/office/drawing/2014/main" id="{59E2AFB3-DF70-4623-9B8E-84F3E2FD337B}"/>
              </a:ext>
            </a:extLst>
          </p:cNvPr>
          <p:cNvSpPr/>
          <p:nvPr/>
        </p:nvSpPr>
        <p:spPr>
          <a:xfrm rot="2002591">
            <a:off x="3488351" y="1123281"/>
            <a:ext cx="506437" cy="1607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 bas 29">
            <a:extLst>
              <a:ext uri="{FF2B5EF4-FFF2-40B4-BE49-F238E27FC236}">
                <a16:creationId xmlns:a16="http://schemas.microsoft.com/office/drawing/2014/main" id="{3881F8BF-0278-443E-8DB4-5ED75CF5707A}"/>
              </a:ext>
            </a:extLst>
          </p:cNvPr>
          <p:cNvSpPr/>
          <p:nvPr/>
        </p:nvSpPr>
        <p:spPr>
          <a:xfrm rot="19789544">
            <a:off x="7696256" y="1220852"/>
            <a:ext cx="506437" cy="1607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48AC54A6-48CF-479C-8F69-84859357E7E7}"/>
              </a:ext>
            </a:extLst>
          </p:cNvPr>
          <p:cNvPicPr>
            <a:picLocks noChangeAspect="1"/>
          </p:cNvPicPr>
          <p:nvPr/>
        </p:nvPicPr>
        <p:blipFill>
          <a:blip r:embed="rId4"/>
          <a:stretch>
            <a:fillRect/>
          </a:stretch>
        </p:blipFill>
        <p:spPr>
          <a:xfrm>
            <a:off x="546351" y="3239875"/>
            <a:ext cx="5014153" cy="2489474"/>
          </a:xfrm>
          <a:prstGeom prst="rect">
            <a:avLst/>
          </a:prstGeom>
        </p:spPr>
      </p:pic>
    </p:spTree>
    <p:extLst>
      <p:ext uri="{BB962C8B-B14F-4D97-AF65-F5344CB8AC3E}">
        <p14:creationId xmlns:p14="http://schemas.microsoft.com/office/powerpoint/2010/main" val="153311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3" name="Group 4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44" name="Rectangle 4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0" name="ZoneTexte 9"/>
          <p:cNvSpPr txBox="1"/>
          <p:nvPr/>
        </p:nvSpPr>
        <p:spPr>
          <a:xfrm>
            <a:off x="904877" y="2415322"/>
            <a:ext cx="3451730" cy="239986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rgbClr val="FFFFFF"/>
                </a:solidFill>
                <a:latin typeface="+mj-lt"/>
                <a:ea typeface="+mj-ea"/>
                <a:cs typeface="+mj-cs"/>
              </a:rPr>
              <a:t>Qu’est-ce qu’une carte ?</a:t>
            </a:r>
          </a:p>
        </p:txBody>
      </p:sp>
      <p:sp>
        <p:nvSpPr>
          <p:cNvPr id="2" name="Rectangle 1"/>
          <p:cNvSpPr/>
          <p:nvPr/>
        </p:nvSpPr>
        <p:spPr>
          <a:xfrm>
            <a:off x="5120640" y="804672"/>
            <a:ext cx="6281928" cy="524865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kern="1200">
                <a:solidFill>
                  <a:schemeClr val="tx1"/>
                </a:solidFill>
                <a:latin typeface="+mn-lt"/>
                <a:ea typeface="+mn-ea"/>
                <a:cs typeface="+mn-cs"/>
              </a:rPr>
              <a:t>Définitions du dictionnaire : </a:t>
            </a:r>
          </a:p>
          <a:p>
            <a:pPr indent="-228600">
              <a:lnSpc>
                <a:spcPct val="90000"/>
              </a:lnSpc>
              <a:spcAft>
                <a:spcPts val="600"/>
              </a:spcAft>
              <a:buFont typeface="Arial" panose="020B0604020202020204" pitchFamily="34" charset="0"/>
              <a:buChar char="•"/>
            </a:pPr>
            <a:endParaRPr lang="en-US" sz="2000" b="1"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2000" b="1" kern="1200">
                <a:solidFill>
                  <a:schemeClr val="tx1"/>
                </a:solidFill>
                <a:latin typeface="+mn-lt"/>
                <a:ea typeface="+mn-ea"/>
                <a:cs typeface="+mn-cs"/>
              </a:rPr>
              <a:t>Représentation</a:t>
            </a:r>
            <a:r>
              <a:rPr lang="en-US" sz="2000" kern="1200">
                <a:solidFill>
                  <a:schemeClr val="tx1"/>
                </a:solidFill>
                <a:latin typeface="+mn-lt"/>
                <a:ea typeface="+mn-ea"/>
                <a:cs typeface="+mn-cs"/>
              </a:rPr>
              <a:t> conventionnelle, généralement plane, </a:t>
            </a:r>
            <a:r>
              <a:rPr lang="en-US" sz="2000" b="1" kern="1200">
                <a:solidFill>
                  <a:schemeClr val="tx1"/>
                </a:solidFill>
                <a:latin typeface="+mn-lt"/>
                <a:ea typeface="+mn-ea"/>
                <a:cs typeface="+mn-cs"/>
              </a:rPr>
              <a:t>de phénomènes </a:t>
            </a:r>
            <a:r>
              <a:rPr lang="en-US" sz="2000" kern="1200">
                <a:solidFill>
                  <a:schemeClr val="tx1"/>
                </a:solidFill>
                <a:latin typeface="+mn-lt"/>
                <a:ea typeface="+mn-ea"/>
                <a:cs typeface="+mn-cs"/>
              </a:rPr>
              <a:t>concrets ou même abstraits, mais toujours </a:t>
            </a:r>
            <a:r>
              <a:rPr lang="en-US" sz="2000" b="1" kern="1200">
                <a:solidFill>
                  <a:schemeClr val="tx1"/>
                </a:solidFill>
                <a:latin typeface="+mn-lt"/>
                <a:ea typeface="+mn-ea"/>
                <a:cs typeface="+mn-cs"/>
              </a:rPr>
              <a:t>localisables dans l'espace.</a:t>
            </a:r>
          </a:p>
          <a:p>
            <a:pPr indent="-228600">
              <a:lnSpc>
                <a:spcPct val="90000"/>
              </a:lnSpc>
              <a:spcAft>
                <a:spcPts val="600"/>
              </a:spcAft>
              <a:buFont typeface="Arial" panose="020B0604020202020204" pitchFamily="34" charset="0"/>
              <a:buChar char="•"/>
            </a:pPr>
            <a:endParaRPr lang="en-US" sz="2000" b="1"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2000" b="1" kern="1200">
                <a:solidFill>
                  <a:schemeClr val="tx1"/>
                </a:solidFill>
                <a:latin typeface="+mn-lt"/>
                <a:ea typeface="+mn-ea"/>
                <a:cs typeface="+mn-cs"/>
              </a:rPr>
              <a:t>Représentation </a:t>
            </a:r>
            <a:r>
              <a:rPr lang="en-US" sz="2000" b="1" u="sng" kern="1200">
                <a:solidFill>
                  <a:schemeClr val="tx1"/>
                </a:solidFill>
                <a:latin typeface="+mn-lt"/>
                <a:ea typeface="+mn-ea"/>
                <a:cs typeface="+mn-cs"/>
              </a:rPr>
              <a:t>graphique</a:t>
            </a:r>
            <a:r>
              <a:rPr lang="en-US" sz="2000" kern="1200">
                <a:solidFill>
                  <a:schemeClr val="tx1"/>
                </a:solidFill>
                <a:latin typeface="+mn-lt"/>
                <a:ea typeface="+mn-ea"/>
                <a:cs typeface="+mn-cs"/>
              </a:rPr>
              <a:t>, </a:t>
            </a:r>
            <a:r>
              <a:rPr lang="en-US" sz="2000" b="1" kern="1200">
                <a:solidFill>
                  <a:schemeClr val="tx1"/>
                </a:solidFill>
                <a:latin typeface="+mn-lt"/>
                <a:ea typeface="+mn-ea"/>
                <a:cs typeface="+mn-cs"/>
              </a:rPr>
              <a:t>sur une surface plane</a:t>
            </a:r>
            <a:r>
              <a:rPr lang="en-US" sz="2000" kern="1200">
                <a:solidFill>
                  <a:schemeClr val="tx1"/>
                </a:solidFill>
                <a:latin typeface="+mn-lt"/>
                <a:ea typeface="+mn-ea"/>
                <a:cs typeface="+mn-cs"/>
              </a:rPr>
              <a:t>, des entités physiques </a:t>
            </a:r>
            <a:r>
              <a:rPr lang="en-US" sz="2000" b="1" kern="1200">
                <a:solidFill>
                  <a:schemeClr val="tx1"/>
                </a:solidFill>
                <a:latin typeface="+mn-lt"/>
                <a:ea typeface="+mn-ea"/>
                <a:cs typeface="+mn-cs"/>
              </a:rPr>
              <a:t>d’une partie ou de la totalité de la Terre </a:t>
            </a:r>
            <a:r>
              <a:rPr lang="en-US" sz="2000" kern="1200">
                <a:solidFill>
                  <a:schemeClr val="tx1"/>
                </a:solidFill>
                <a:latin typeface="+mn-lt"/>
                <a:ea typeface="+mn-ea"/>
                <a:cs typeface="+mn-cs"/>
              </a:rPr>
              <a:t>ou d’autres étendues, </a:t>
            </a:r>
            <a:r>
              <a:rPr lang="en-US" sz="2000" b="1" kern="1200">
                <a:solidFill>
                  <a:schemeClr val="tx1"/>
                </a:solidFill>
                <a:latin typeface="+mn-lt"/>
                <a:ea typeface="+mn-ea"/>
                <a:cs typeface="+mn-cs"/>
              </a:rPr>
              <a:t>à l’aide de formes représentant des objets, des symboles et des étiquettes </a:t>
            </a:r>
            <a:r>
              <a:rPr lang="en-US" sz="2000" kern="1200">
                <a:solidFill>
                  <a:schemeClr val="tx1"/>
                </a:solidFill>
                <a:latin typeface="+mn-lt"/>
                <a:ea typeface="+mn-ea"/>
                <a:cs typeface="+mn-cs"/>
              </a:rPr>
              <a:t>spécifiant les propriétés ou les descriptions des entités.</a:t>
            </a:r>
            <a:br>
              <a:rPr lang="en-US" sz="2000" kern="1200">
                <a:solidFill>
                  <a:schemeClr val="tx1"/>
                </a:solidFill>
                <a:latin typeface="+mn-lt"/>
                <a:ea typeface="+mn-ea"/>
                <a:cs typeface="+mn-cs"/>
              </a:rPr>
            </a:br>
            <a:endParaRPr lang="en-US" sz="20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000" b="1" i="1" kern="1200">
                <a:solidFill>
                  <a:schemeClr val="tx1"/>
                </a:solidFill>
                <a:latin typeface="+mn-lt"/>
                <a:ea typeface="+mn-ea"/>
                <a:cs typeface="+mn-cs"/>
              </a:rPr>
              <a:t>Représentation d’un espace géographique</a:t>
            </a:r>
          </a:p>
        </p:txBody>
      </p:sp>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grpSp>
        <p:nvGrpSpPr>
          <p:cNvPr id="42" name="Groupe 41">
            <a:extLst>
              <a:ext uri="{FF2B5EF4-FFF2-40B4-BE49-F238E27FC236}">
                <a16:creationId xmlns:a16="http://schemas.microsoft.com/office/drawing/2014/main" id="{9BAA9847-1426-4087-B06D-FDFEED6D8A39}"/>
              </a:ext>
            </a:extLst>
          </p:cNvPr>
          <p:cNvGrpSpPr/>
          <p:nvPr/>
        </p:nvGrpSpPr>
        <p:grpSpPr>
          <a:xfrm>
            <a:off x="8520000" y="6534184"/>
            <a:ext cx="3672000" cy="324000"/>
            <a:chOff x="7455164" y="6353820"/>
            <a:chExt cx="3687045" cy="327318"/>
          </a:xfrm>
        </p:grpSpPr>
        <p:pic>
          <p:nvPicPr>
            <p:cNvPr id="47" name="Image 46">
              <a:extLst>
                <a:ext uri="{FF2B5EF4-FFF2-40B4-BE49-F238E27FC236}">
                  <a16:creationId xmlns:a16="http://schemas.microsoft.com/office/drawing/2014/main" id="{7E8661CE-61C1-4A96-BAEB-9E6E85CE2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48" name="ZoneTexte 47">
              <a:extLst>
                <a:ext uri="{FF2B5EF4-FFF2-40B4-BE49-F238E27FC236}">
                  <a16:creationId xmlns:a16="http://schemas.microsoft.com/office/drawing/2014/main" id="{BEA6BE67-8DFC-48F2-9A88-92AA75ACF069}"/>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49" name="Image 48">
              <a:extLst>
                <a:ext uri="{FF2B5EF4-FFF2-40B4-BE49-F238E27FC236}">
                  <a16:creationId xmlns:a16="http://schemas.microsoft.com/office/drawing/2014/main" id="{8F97C910-8BFB-433E-8893-7AF52E934475}"/>
                </a:ext>
              </a:extLst>
            </p:cNvPr>
            <p:cNvPicPr>
              <a:picLocks noChangeAspect="1"/>
            </p:cNvPicPr>
            <p:nvPr/>
          </p:nvPicPr>
          <p:blipFill>
            <a:blip r:embed="rId4"/>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86935028"/>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02C3516-ADEC-47CB-93EE-9713BFC372CB}"/>
              </a:ext>
            </a:extLst>
          </p:cNvPr>
          <p:cNvSpPr>
            <a:spLocks noGrp="1"/>
          </p:cNvSpPr>
          <p:nvPr>
            <p:ph type="title"/>
          </p:nvPr>
        </p:nvSpPr>
        <p:spPr>
          <a:xfrm>
            <a:off x="655320" y="2671011"/>
            <a:ext cx="5257803" cy="2427120"/>
          </a:xfrm>
        </p:spPr>
        <p:txBody>
          <a:bodyPr vert="horz" lIns="91440" tIns="45720" rIns="91440" bIns="45720" rtlCol="0" anchor="t">
            <a:normAutofit/>
          </a:bodyPr>
          <a:lstStyle/>
          <a:p>
            <a:pPr defTabSz="914400">
              <a:lnSpc>
                <a:spcPct val="90000"/>
              </a:lnSpc>
            </a:pPr>
            <a:r>
              <a:rPr lang="en-US" sz="6000" kern="1200" dirty="0">
                <a:solidFill>
                  <a:schemeClr val="tx1"/>
                </a:solidFill>
                <a:latin typeface="+mj-lt"/>
                <a:ea typeface="+mj-ea"/>
                <a:cs typeface="+mj-cs"/>
              </a:rPr>
              <a:t>Les SIG par </a:t>
            </a:r>
            <a:r>
              <a:rPr lang="en-US" sz="6000" kern="1200" dirty="0" err="1">
                <a:solidFill>
                  <a:schemeClr val="tx1"/>
                </a:solidFill>
                <a:latin typeface="+mj-lt"/>
                <a:ea typeface="+mj-ea"/>
                <a:cs typeface="+mj-cs"/>
              </a:rPr>
              <a:t>l’exemple</a:t>
            </a:r>
            <a:endParaRPr lang="en-US" sz="6000" kern="1200" dirty="0">
              <a:solidFill>
                <a:schemeClr val="tx1"/>
              </a:solidFill>
              <a:latin typeface="+mj-lt"/>
              <a:ea typeface="+mj-ea"/>
              <a:cs typeface="+mj-cs"/>
            </a:endParaRPr>
          </a:p>
        </p:txBody>
      </p:sp>
      <p:cxnSp>
        <p:nvCxnSpPr>
          <p:cNvPr id="11" name="Straight Arrow Connector 10">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D31DD14C-D2AF-4AF5-837F-07903B59315A}"/>
              </a:ext>
            </a:extLst>
          </p:cNvPr>
          <p:cNvPicPr>
            <a:picLocks noChangeAspect="1"/>
          </p:cNvPicPr>
          <p:nvPr/>
        </p:nvPicPr>
        <p:blipFill rotWithShape="1">
          <a:blip r:embed="rId2"/>
          <a:srcRect l="11896" r="25846" b="-1"/>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 name="Espace réservé du texte 2">
            <a:extLst>
              <a:ext uri="{FF2B5EF4-FFF2-40B4-BE49-F238E27FC236}">
                <a16:creationId xmlns:a16="http://schemas.microsoft.com/office/drawing/2014/main" id="{5B1025EA-1655-4B41-8B7B-48EF42859C3B}"/>
              </a:ext>
            </a:extLst>
          </p:cNvPr>
          <p:cNvSpPr>
            <a:spLocks noGrp="1"/>
          </p:cNvSpPr>
          <p:nvPr>
            <p:ph type="body" idx="1"/>
          </p:nvPr>
        </p:nvSpPr>
        <p:spPr/>
        <p:txBody>
          <a:bodyPr>
            <a:normAutofit fontScale="25000" lnSpcReduction="20000"/>
          </a:bodyPr>
          <a:lstStyle/>
          <a:p>
            <a:endParaRPr lang="fr-FR"/>
          </a:p>
        </p:txBody>
      </p:sp>
      <p:grpSp>
        <p:nvGrpSpPr>
          <p:cNvPr id="7" name="Groupe 6">
            <a:extLst>
              <a:ext uri="{FF2B5EF4-FFF2-40B4-BE49-F238E27FC236}">
                <a16:creationId xmlns:a16="http://schemas.microsoft.com/office/drawing/2014/main" id="{AA001F99-18A1-458A-A1D1-7D8B787F00BF}"/>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193A276A-B232-409A-8D7E-B91DC2238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0" name="ZoneTexte 9">
              <a:extLst>
                <a:ext uri="{FF2B5EF4-FFF2-40B4-BE49-F238E27FC236}">
                  <a16:creationId xmlns:a16="http://schemas.microsoft.com/office/drawing/2014/main" id="{0BEAD237-877F-4AB8-AFBD-78DC5F60B8CD}"/>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2" name="Image 11">
              <a:extLst>
                <a:ext uri="{FF2B5EF4-FFF2-40B4-BE49-F238E27FC236}">
                  <a16:creationId xmlns:a16="http://schemas.microsoft.com/office/drawing/2014/main" id="{DE50BE8B-3DE1-4828-9173-AA21B8CC074F}"/>
                </a:ext>
              </a:extLst>
            </p:cNvPr>
            <p:cNvPicPr>
              <a:picLocks noChangeAspect="1"/>
            </p:cNvPicPr>
            <p:nvPr/>
          </p:nvPicPr>
          <p:blipFill>
            <a:blip r:embed="rId4"/>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45735611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itle 61">
            <a:extLst>
              <a:ext uri="{FF2B5EF4-FFF2-40B4-BE49-F238E27FC236}">
                <a16:creationId xmlns:a16="http://schemas.microsoft.com/office/drawing/2014/main" id="{9CEA3357-7F30-4930-ADF5-B30053B51C3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lnSpc>
                <a:spcPct val="90000"/>
              </a:lnSpc>
            </a:pPr>
            <a:r>
              <a:rPr lang="en-US" altLang="fr-FR" sz="1900" kern="1200">
                <a:solidFill>
                  <a:srgbClr val="FFFFFF"/>
                </a:solidFill>
                <a:latin typeface="+mj-lt"/>
                <a:ea typeface="+mj-ea"/>
                <a:cs typeface="+mj-cs"/>
              </a:rPr>
              <a:t>Les cartes :</a:t>
            </a:r>
            <a:br>
              <a:rPr lang="en-US" altLang="fr-FR" sz="1900" kern="1200">
                <a:solidFill>
                  <a:srgbClr val="FFFFFF"/>
                </a:solidFill>
                <a:latin typeface="+mj-lt"/>
                <a:ea typeface="+mj-ea"/>
                <a:cs typeface="+mj-cs"/>
              </a:rPr>
            </a:br>
            <a:br>
              <a:rPr lang="en-US" altLang="fr-FR" sz="1900" kern="1200">
                <a:solidFill>
                  <a:srgbClr val="FFFFFF"/>
                </a:solidFill>
                <a:latin typeface="+mj-lt"/>
                <a:ea typeface="+mj-ea"/>
                <a:cs typeface="+mj-cs"/>
              </a:rPr>
            </a:br>
            <a:br>
              <a:rPr lang="en-US" altLang="fr-FR" sz="1900" kern="1200">
                <a:solidFill>
                  <a:srgbClr val="FFFFFF"/>
                </a:solidFill>
                <a:latin typeface="+mj-lt"/>
                <a:ea typeface="+mj-ea"/>
                <a:cs typeface="+mj-cs"/>
              </a:rPr>
            </a:br>
            <a:r>
              <a:rPr lang="en-US" altLang="fr-FR" sz="1900" kern="1200">
                <a:solidFill>
                  <a:srgbClr val="FFFFFF"/>
                </a:solidFill>
                <a:latin typeface="+mj-lt"/>
                <a:ea typeface="+mj-ea"/>
                <a:cs typeface="+mj-cs"/>
              </a:rPr>
              <a:t>Montrer un exemple de carte</a:t>
            </a:r>
            <a:br>
              <a:rPr lang="en-US" altLang="fr-FR" sz="1900" kern="1200">
                <a:solidFill>
                  <a:srgbClr val="FFFFFF"/>
                </a:solidFill>
                <a:latin typeface="+mj-lt"/>
                <a:ea typeface="+mj-ea"/>
                <a:cs typeface="+mj-cs"/>
              </a:rPr>
            </a:br>
            <a:br>
              <a:rPr lang="en-US" altLang="fr-FR" sz="1900" kern="1200">
                <a:solidFill>
                  <a:srgbClr val="FFFFFF"/>
                </a:solidFill>
                <a:latin typeface="+mj-lt"/>
                <a:ea typeface="+mj-ea"/>
                <a:cs typeface="+mj-cs"/>
              </a:rPr>
            </a:br>
            <a:r>
              <a:rPr lang="en-US" altLang="fr-FR" sz="1900" kern="1200">
                <a:solidFill>
                  <a:srgbClr val="FFFFFF"/>
                </a:solidFill>
                <a:latin typeface="+mj-lt"/>
                <a:ea typeface="+mj-ea"/>
                <a:cs typeface="+mj-cs"/>
              </a:rPr>
              <a:t>Avez-vous déjà vu des cartes ?</a:t>
            </a:r>
            <a:br>
              <a:rPr lang="en-US" altLang="fr-FR" sz="1900" kern="1200">
                <a:solidFill>
                  <a:srgbClr val="FFFFFF"/>
                </a:solidFill>
                <a:latin typeface="+mj-lt"/>
                <a:ea typeface="+mj-ea"/>
                <a:cs typeface="+mj-cs"/>
              </a:rPr>
            </a:br>
            <a:r>
              <a:rPr lang="en-US" altLang="fr-FR" sz="1900" kern="1200">
                <a:solidFill>
                  <a:srgbClr val="FFFFFF"/>
                </a:solidFill>
                <a:latin typeface="+mj-lt"/>
                <a:ea typeface="+mj-ea"/>
                <a:cs typeface="+mj-cs"/>
              </a:rPr>
              <a:t>Quelles cartes connaissez-vous ?</a:t>
            </a:r>
            <a:br>
              <a:rPr lang="en-US" altLang="fr-FR" sz="1900" kern="1200">
                <a:solidFill>
                  <a:srgbClr val="FFFFFF"/>
                </a:solidFill>
                <a:latin typeface="+mj-lt"/>
                <a:ea typeface="+mj-ea"/>
                <a:cs typeface="+mj-cs"/>
              </a:rPr>
            </a:br>
            <a:r>
              <a:rPr lang="en-US" altLang="fr-FR" sz="1900" kern="1200">
                <a:solidFill>
                  <a:srgbClr val="FFFFFF"/>
                </a:solidFill>
                <a:latin typeface="+mj-lt"/>
                <a:ea typeface="+mj-ea"/>
                <a:cs typeface="+mj-cs"/>
              </a:rPr>
              <a:t>A quoi servent-elles ?</a:t>
            </a:r>
          </a:p>
        </p:txBody>
      </p:sp>
      <p:cxnSp>
        <p:nvCxnSpPr>
          <p:cNvPr id="77" name="Straight Connector 7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8435" name="il_fi" descr="http://i2.cdscdn.com/pdt2/4/3/4/1/700x700/rav11434/rw/puzzleball-mappemonde-180p.jpg">
            <a:extLst>
              <a:ext uri="{FF2B5EF4-FFF2-40B4-BE49-F238E27FC236}">
                <a16:creationId xmlns:a16="http://schemas.microsoft.com/office/drawing/2014/main" id="{C25F859F-AB12-4893-A2A6-AAC25F86E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2" r="7039" b="15442"/>
          <a:stretch/>
        </p:blipFill>
        <p:spPr bwMode="auto">
          <a:xfrm>
            <a:off x="5269348" y="492573"/>
            <a:ext cx="6322493" cy="5880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903025"/>
      </p:ext>
    </p:extLst>
  </p:cSld>
  <p:clrMapOvr>
    <a:overrideClrMapping bg1="lt1" tx1="dk1" bg2="lt2" tx2="dk2" accent1="accent1" accent2="accent2" accent3="accent3" accent4="accent4" accent5="accent5" accent6="accent6" hlink="hlink" folHlink="folHlink"/>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6589EBE5-028A-496B-891F-FB2FA398D3C6}"/>
              </a:ext>
            </a:extLst>
          </p:cNvPr>
          <p:cNvSpPr txBox="1">
            <a:spLocks/>
          </p:cNvSpPr>
          <p:nvPr/>
        </p:nvSpPr>
        <p:spPr>
          <a:xfrm>
            <a:off x="4654295" y="4522156"/>
            <a:ext cx="6839010" cy="1363215"/>
          </a:xfrm>
          <a:prstGeom prst="rect">
            <a:avLst/>
          </a:prstGeom>
        </p:spPr>
        <p:txBody>
          <a:bodyPr vert="horz" lIns="91440" tIns="45720" rIns="91440" bIns="45720" rtlCol="0" anchor="t">
            <a:normAutofit/>
          </a:bodyPr>
          <a:lstStyle/>
          <a:p>
            <a:pPr>
              <a:lnSpc>
                <a:spcPct val="90000"/>
              </a:lnSpc>
              <a:spcBef>
                <a:spcPct val="0"/>
              </a:spcBef>
              <a:spcAft>
                <a:spcPts val="600"/>
              </a:spcAft>
              <a:defRPr/>
            </a:pPr>
            <a:r>
              <a:rPr lang="en-US" sz="4400" kern="1200" dirty="0" err="1">
                <a:solidFill>
                  <a:schemeClr val="tx1"/>
                </a:solidFill>
                <a:latin typeface="+mj-lt"/>
                <a:ea typeface="+mj-ea"/>
                <a:cs typeface="+mj-cs"/>
              </a:rPr>
              <a:t>Représenter</a:t>
            </a:r>
            <a:r>
              <a:rPr lang="en-US" sz="4400" kern="1200" dirty="0">
                <a:solidFill>
                  <a:schemeClr val="tx1"/>
                </a:solidFill>
                <a:latin typeface="+mj-lt"/>
                <a:ea typeface="+mj-ea"/>
                <a:cs typeface="+mj-cs"/>
              </a:rPr>
              <a:t> des </a:t>
            </a:r>
            <a:r>
              <a:rPr lang="en-US" sz="4400" kern="1200" dirty="0" err="1">
                <a:solidFill>
                  <a:schemeClr val="tx1"/>
                </a:solidFill>
                <a:latin typeface="+mj-lt"/>
                <a:ea typeface="+mj-ea"/>
                <a:cs typeface="+mj-cs"/>
              </a:rPr>
              <a:t>informations</a:t>
            </a:r>
            <a:endParaRPr lang="en-US" sz="4400" kern="1200" dirty="0">
              <a:solidFill>
                <a:schemeClr val="tx1"/>
              </a:solidFill>
              <a:latin typeface="+mj-lt"/>
              <a:ea typeface="+mj-ea"/>
              <a:cs typeface="+mj-cs"/>
            </a:endParaRPr>
          </a:p>
        </p:txBody>
      </p:sp>
      <p:sp>
        <p:nvSpPr>
          <p:cNvPr id="2060" name="Freeform: Shape 191">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IMG_2325.JPG">
            <a:extLst>
              <a:ext uri="{FF2B5EF4-FFF2-40B4-BE49-F238E27FC236}">
                <a16:creationId xmlns:a16="http://schemas.microsoft.com/office/drawing/2014/main" id="{0B3D0AA9-404F-4E36-87C7-F675F4CF14AB}"/>
              </a:ext>
            </a:extLst>
          </p:cNvPr>
          <p:cNvPicPr>
            <a:picLocks noChangeAspect="1"/>
          </p:cNvPicPr>
          <p:nvPr/>
        </p:nvPicPr>
        <p:blipFill rotWithShape="1">
          <a:blip r:embed="rId3">
            <a:extLst>
              <a:ext uri="{28A0092B-C50C-407E-A947-70E740481C1C}">
                <a14:useLocalDpi xmlns:a14="http://schemas.microsoft.com/office/drawing/2010/main" val="0"/>
              </a:ext>
            </a:extLst>
          </a:blip>
          <a:srcRect l="8063" r="2158" b="-2"/>
          <a:stretch/>
        </p:blipFill>
        <p:spPr bwMode="auto">
          <a:xfrm>
            <a:off x="20" y="413156"/>
            <a:ext cx="393342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Freeform: Shape 192">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3" name="Picture 5" descr="http://www.assurancesinfo.net/images/stories/Articles/voiture-gps.jpg">
            <a:extLst>
              <a:ext uri="{FF2B5EF4-FFF2-40B4-BE49-F238E27FC236}">
                <a16:creationId xmlns:a16="http://schemas.microsoft.com/office/drawing/2014/main" id="{AA54A4A7-7F6A-45E2-A2F5-281AD7ED1C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44" r="10397" b="4"/>
          <a:stretch/>
        </p:blipFill>
        <p:spPr bwMode="auto">
          <a:xfrm>
            <a:off x="4518135" y="10"/>
            <a:ext cx="3236976" cy="299514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Freeform: Shape 193">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ne image contenant texte, carte&#10;&#10;Description générée automatiquement">
            <a:extLst>
              <a:ext uri="{FF2B5EF4-FFF2-40B4-BE49-F238E27FC236}">
                <a16:creationId xmlns:a16="http://schemas.microsoft.com/office/drawing/2014/main" id="{51B99072-5AC9-4F60-A885-F61DF4C38258}"/>
              </a:ext>
            </a:extLst>
          </p:cNvPr>
          <p:cNvPicPr>
            <a:picLocks noChangeAspect="1" noChangeArrowheads="1"/>
          </p:cNvPicPr>
          <p:nvPr/>
        </p:nvPicPr>
        <p:blipFill rotWithShape="1">
          <a:blip r:embed="rId5"/>
          <a:srcRect l="12695" r="16333" b="2"/>
          <a:stretch/>
        </p:blipFill>
        <p:spPr bwMode="auto">
          <a:xfrm>
            <a:off x="8967592"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5348022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2000"/>
                                        <p:tgtEl>
                                          <p:spTgt spid="2053"/>
                                        </p:tgtEl>
                                      </p:cBhvr>
                                    </p:animEffect>
                                  </p:childTnLst>
                                  <p:subTnLst>
                                    <p:set>
                                      <p:cBhvr override="childStyle">
                                        <p:cTn dur="1" fill="hold" display="0" masterRel="nextClick" afterEffect="1"/>
                                        <p:tgtEl>
                                          <p:spTgt spid="205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24FD5E-78FD-4294-BF50-A11D5EAA23A8}"/>
              </a:ext>
            </a:extLst>
          </p:cNvPr>
          <p:cNvPicPr>
            <a:picLocks noChangeAspect="1"/>
          </p:cNvPicPr>
          <p:nvPr/>
        </p:nvPicPr>
        <p:blipFill rotWithShape="1">
          <a:blip r:embed="rId3"/>
          <a:srcRect b="2160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7">
            <a:extLst>
              <a:ext uri="{FF2B5EF4-FFF2-40B4-BE49-F238E27FC236}">
                <a16:creationId xmlns:a16="http://schemas.microsoft.com/office/drawing/2014/main" id="{9C6F6F27-2E45-425E-9234-4ECC5EE78E8B}"/>
              </a:ext>
            </a:extLst>
          </p:cNvPr>
          <p:cNvSpPr txBox="1">
            <a:spLocks/>
          </p:cNvSpPr>
          <p:nvPr/>
        </p:nvSpPr>
        <p:spPr>
          <a:xfrm>
            <a:off x="7881345" y="3067964"/>
            <a:ext cx="4259074"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000" kern="1200" dirty="0" err="1">
                <a:solidFill>
                  <a:schemeClr val="tx1"/>
                </a:solidFill>
                <a:latin typeface="+mj-lt"/>
                <a:ea typeface="+mj-ea"/>
                <a:cs typeface="+mj-cs"/>
              </a:rPr>
              <a:t>Où</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est</a:t>
            </a:r>
            <a:r>
              <a:rPr lang="en-US" sz="4000" kern="1200" dirty="0">
                <a:solidFill>
                  <a:schemeClr val="tx1"/>
                </a:solidFill>
                <a:latin typeface="+mj-lt"/>
                <a:ea typeface="+mj-ea"/>
                <a:cs typeface="+mj-cs"/>
              </a:rPr>
              <a:t> ma </a:t>
            </a:r>
            <a:r>
              <a:rPr lang="en-US" sz="4000" kern="1200" dirty="0" err="1">
                <a:solidFill>
                  <a:schemeClr val="tx1"/>
                </a:solidFill>
                <a:latin typeface="+mj-lt"/>
                <a:ea typeface="+mj-ea"/>
                <a:cs typeface="+mj-cs"/>
              </a:rPr>
              <a:t>maison</a:t>
            </a:r>
            <a:r>
              <a:rPr lang="en-US" sz="4000" kern="1200" dirty="0">
                <a:solidFill>
                  <a:schemeClr val="tx1"/>
                </a:solidFill>
                <a:latin typeface="+mj-lt"/>
                <a:ea typeface="+mj-ea"/>
                <a:cs typeface="+mj-cs"/>
              </a:rPr>
              <a:t> ?</a:t>
            </a:r>
          </a:p>
        </p:txBody>
      </p:sp>
      <p:cxnSp>
        <p:nvCxnSpPr>
          <p:cNvPr id="16"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416E5AD7-D85A-47FE-9EBD-4A81D829C80F}"/>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96FD3999-42CC-4E9D-9EC7-CF515EA38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2505E1B0-E5EA-4F26-9304-3E815B24C45B}"/>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490FA634-E86B-4AFC-B507-E8CEBE4B36EE}"/>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821261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7" name="Picture 2">
            <a:hlinkClick r:id="rId3"/>
            <a:extLst>
              <a:ext uri="{FF2B5EF4-FFF2-40B4-BE49-F238E27FC236}">
                <a16:creationId xmlns:a16="http://schemas.microsoft.com/office/drawing/2014/main" id="{6735393B-D986-4472-AEAC-2CBE16E843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78"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le 7">
            <a:extLst>
              <a:ext uri="{FF2B5EF4-FFF2-40B4-BE49-F238E27FC236}">
                <a16:creationId xmlns:a16="http://schemas.microsoft.com/office/drawing/2014/main" id="{D2D5549E-BCF1-46FB-A36D-053E3E786322}"/>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2800" kern="1200">
                <a:solidFill>
                  <a:schemeClr val="tx1"/>
                </a:solidFill>
                <a:latin typeface="+mj-lt"/>
                <a:ea typeface="+mj-ea"/>
                <a:cs typeface="+mj-cs"/>
              </a:rPr>
              <a:t>Trouver mon chemin …</a:t>
            </a:r>
          </a:p>
          <a:p>
            <a:pPr algn="ctr">
              <a:lnSpc>
                <a:spcPct val="90000"/>
              </a:lnSpc>
              <a:spcBef>
                <a:spcPct val="0"/>
              </a:spcBef>
              <a:spcAft>
                <a:spcPts val="600"/>
              </a:spcAft>
              <a:defRPr/>
            </a:pPr>
            <a:r>
              <a:rPr lang="en-US" sz="2800" kern="1200">
                <a:solidFill>
                  <a:schemeClr val="tx1"/>
                </a:solidFill>
                <a:latin typeface="+mj-lt"/>
                <a:ea typeface="+mj-ea"/>
                <a:cs typeface="+mj-cs"/>
              </a:rPr>
              <a:t>				…pour aller à la médiathèque</a:t>
            </a:r>
          </a:p>
        </p:txBody>
      </p:sp>
      <p:cxnSp>
        <p:nvCxnSpPr>
          <p:cNvPr id="74" name="Straight Connector 7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7" name="Groupe 6">
            <a:extLst>
              <a:ext uri="{FF2B5EF4-FFF2-40B4-BE49-F238E27FC236}">
                <a16:creationId xmlns:a16="http://schemas.microsoft.com/office/drawing/2014/main" id="{9DE0A703-1DDB-47B8-9B44-7F2E1D8706FB}"/>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0C0A3554-EDF3-4C66-A204-137897A3C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30318770-A4EF-40EB-A118-4D08EF3020B7}"/>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33311776-FED0-4E1B-9878-6ACE77A1BD83}"/>
                </a:ext>
              </a:extLst>
            </p:cNvPr>
            <p:cNvPicPr>
              <a:picLocks noChangeAspect="1"/>
            </p:cNvPicPr>
            <p:nvPr/>
          </p:nvPicPr>
          <p:blipFill>
            <a:blip r:embed="rId6"/>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836721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3" name="Image 3" descr="Screenshot - 21_11_2013 , 10_54_00.png">
            <a:extLst>
              <a:ext uri="{FF2B5EF4-FFF2-40B4-BE49-F238E27FC236}">
                <a16:creationId xmlns:a16="http://schemas.microsoft.com/office/drawing/2014/main" id="{CB38ADD3-3C82-4CB4-BD69-F3B4B36CA9F4}"/>
              </a:ext>
            </a:extLst>
          </p:cNvPr>
          <p:cNvPicPr>
            <a:picLocks noChangeAspect="1"/>
          </p:cNvPicPr>
          <p:nvPr/>
        </p:nvPicPr>
        <p:blipFill rotWithShape="1">
          <a:blip r:embed="rId3">
            <a:extLst>
              <a:ext uri="{28A0092B-C50C-407E-A947-70E740481C1C}">
                <a14:useLocalDpi xmlns:a14="http://schemas.microsoft.com/office/drawing/2010/main" val="0"/>
              </a:ext>
            </a:extLst>
          </a:blip>
          <a:srcRect t="24422" r="2" b="20003"/>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7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a:extLst>
              <a:ext uri="{FF2B5EF4-FFF2-40B4-BE49-F238E27FC236}">
                <a16:creationId xmlns:a16="http://schemas.microsoft.com/office/drawing/2014/main" id="{26BF22F8-5833-49E3-A9D1-3BCD8EFC4545}"/>
              </a:ext>
            </a:extLst>
          </p:cNvPr>
          <p:cNvSpPr txBox="1">
            <a:spLocks/>
          </p:cNvSpPr>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3000" kern="1200">
                <a:solidFill>
                  <a:srgbClr val="FFFFFF"/>
                </a:solidFill>
                <a:latin typeface="+mj-lt"/>
                <a:ea typeface="+mj-ea"/>
                <a:cs typeface="+mj-cs"/>
              </a:rPr>
              <a:t>Savoir où l’on est et où l’on va </a:t>
            </a:r>
          </a:p>
          <a:p>
            <a:pPr>
              <a:lnSpc>
                <a:spcPct val="90000"/>
              </a:lnSpc>
              <a:spcBef>
                <a:spcPct val="0"/>
              </a:spcBef>
              <a:spcAft>
                <a:spcPts val="600"/>
              </a:spcAft>
              <a:defRPr/>
            </a:pPr>
            <a:r>
              <a:rPr lang="en-US" sz="3000" kern="1200">
                <a:solidFill>
                  <a:srgbClr val="FFFFFF"/>
                </a:solidFill>
                <a:latin typeface="+mj-lt"/>
                <a:ea typeface="+mj-ea"/>
                <a:cs typeface="+mj-cs"/>
              </a:rPr>
              <a:t>	</a:t>
            </a:r>
            <a:r>
              <a:rPr lang="en-US" sz="3000" b="1" kern="1200">
                <a:solidFill>
                  <a:srgbClr val="FFFFFF"/>
                </a:solidFill>
                <a:latin typeface="+mj-lt"/>
                <a:ea typeface="+mj-ea"/>
                <a:cs typeface="+mj-cs"/>
              </a:rPr>
              <a:t>	…pour secourir des personnes</a:t>
            </a:r>
          </a:p>
        </p:txBody>
      </p:sp>
      <p:cxnSp>
        <p:nvCxnSpPr>
          <p:cNvPr id="74" name="Straight Connector 7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Image 5" descr="sam_le_pompier.png">
            <a:extLst>
              <a:ext uri="{FF2B5EF4-FFF2-40B4-BE49-F238E27FC236}">
                <a16:creationId xmlns:a16="http://schemas.microsoft.com/office/drawing/2014/main" id="{67EC7AF4-DEAD-4A83-B3EA-1D1FE25FAD54}"/>
              </a:ext>
            </a:extLst>
          </p:cNvPr>
          <p:cNvPicPr>
            <a:picLocks noChangeAspect="1"/>
          </p:cNvPicPr>
          <p:nvPr/>
        </p:nvPicPr>
        <p:blipFill rotWithShape="1">
          <a:blip r:embed="rId4">
            <a:extLst>
              <a:ext uri="{28A0092B-C50C-407E-A947-70E740481C1C}">
                <a14:useLocalDpi xmlns:a14="http://schemas.microsoft.com/office/drawing/2010/main" val="0"/>
              </a:ext>
            </a:extLst>
          </a:blip>
          <a:srcRect b="13365"/>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rme libre 6">
            <a:extLst>
              <a:ext uri="{FF2B5EF4-FFF2-40B4-BE49-F238E27FC236}">
                <a16:creationId xmlns:a16="http://schemas.microsoft.com/office/drawing/2014/main" id="{A483F51E-CE54-4443-8FB8-60A0D8E92C4E}"/>
              </a:ext>
            </a:extLst>
          </p:cNvPr>
          <p:cNvSpPr>
            <a:spLocks/>
          </p:cNvSpPr>
          <p:nvPr/>
        </p:nvSpPr>
        <p:spPr bwMode="auto">
          <a:xfrm>
            <a:off x="7945048" y="1718359"/>
            <a:ext cx="2838450" cy="1295400"/>
          </a:xfrm>
          <a:custGeom>
            <a:avLst/>
            <a:gdLst>
              <a:gd name="T0" fmla="*/ 2838202 w 2838202"/>
              <a:gd name="T1" fmla="*/ 1294411 h 1294411"/>
              <a:gd name="T2" fmla="*/ 2802576 w 2838202"/>
              <a:gd name="T3" fmla="*/ 1175657 h 1294411"/>
              <a:gd name="T4" fmla="*/ 2790701 w 2838202"/>
              <a:gd name="T5" fmla="*/ 1140031 h 1294411"/>
              <a:gd name="T6" fmla="*/ 2719449 w 2838202"/>
              <a:gd name="T7" fmla="*/ 1104405 h 1294411"/>
              <a:gd name="T8" fmla="*/ 2600696 w 2838202"/>
              <a:gd name="T9" fmla="*/ 1128156 h 1294411"/>
              <a:gd name="T10" fmla="*/ 2565070 w 2838202"/>
              <a:gd name="T11" fmla="*/ 1151907 h 1294411"/>
              <a:gd name="T12" fmla="*/ 2541319 w 2838202"/>
              <a:gd name="T13" fmla="*/ 1187533 h 1294411"/>
              <a:gd name="T14" fmla="*/ 2470067 w 2838202"/>
              <a:gd name="T15" fmla="*/ 1211283 h 1294411"/>
              <a:gd name="T16" fmla="*/ 2434441 w 2838202"/>
              <a:gd name="T17" fmla="*/ 1223159 h 1294411"/>
              <a:gd name="T18" fmla="*/ 2315688 w 2838202"/>
              <a:gd name="T19" fmla="*/ 1246909 h 1294411"/>
              <a:gd name="T20" fmla="*/ 2018805 w 2838202"/>
              <a:gd name="T21" fmla="*/ 1235034 h 1294411"/>
              <a:gd name="T22" fmla="*/ 1983179 w 2838202"/>
              <a:gd name="T23" fmla="*/ 1211283 h 1294411"/>
              <a:gd name="T24" fmla="*/ 1935677 w 2838202"/>
              <a:gd name="T25" fmla="*/ 1151907 h 1294411"/>
              <a:gd name="T26" fmla="*/ 1888176 w 2838202"/>
              <a:gd name="T27" fmla="*/ 1045029 h 1294411"/>
              <a:gd name="T28" fmla="*/ 1864425 w 2838202"/>
              <a:gd name="T29" fmla="*/ 973777 h 1294411"/>
              <a:gd name="T30" fmla="*/ 1852550 w 2838202"/>
              <a:gd name="T31" fmla="*/ 938151 h 1294411"/>
              <a:gd name="T32" fmla="*/ 1840675 w 2838202"/>
              <a:gd name="T33" fmla="*/ 878774 h 1294411"/>
              <a:gd name="T34" fmla="*/ 1816924 w 2838202"/>
              <a:gd name="T35" fmla="*/ 807522 h 1294411"/>
              <a:gd name="T36" fmla="*/ 1805049 w 2838202"/>
              <a:gd name="T37" fmla="*/ 771896 h 1294411"/>
              <a:gd name="T38" fmla="*/ 1793174 w 2838202"/>
              <a:gd name="T39" fmla="*/ 736270 h 1294411"/>
              <a:gd name="T40" fmla="*/ 1781298 w 2838202"/>
              <a:gd name="T41" fmla="*/ 665018 h 1294411"/>
              <a:gd name="T42" fmla="*/ 1757548 w 2838202"/>
              <a:gd name="T43" fmla="*/ 593766 h 1294411"/>
              <a:gd name="T44" fmla="*/ 1733797 w 2838202"/>
              <a:gd name="T45" fmla="*/ 522514 h 1294411"/>
              <a:gd name="T46" fmla="*/ 1710046 w 2838202"/>
              <a:gd name="T47" fmla="*/ 451262 h 1294411"/>
              <a:gd name="T48" fmla="*/ 1686296 w 2838202"/>
              <a:gd name="T49" fmla="*/ 415636 h 1294411"/>
              <a:gd name="T50" fmla="*/ 1638794 w 2838202"/>
              <a:gd name="T51" fmla="*/ 308759 h 1294411"/>
              <a:gd name="T52" fmla="*/ 1626919 w 2838202"/>
              <a:gd name="T53" fmla="*/ 273133 h 1294411"/>
              <a:gd name="T54" fmla="*/ 1579418 w 2838202"/>
              <a:gd name="T55" fmla="*/ 213756 h 1294411"/>
              <a:gd name="T56" fmla="*/ 1555667 w 2838202"/>
              <a:gd name="T57" fmla="*/ 83127 h 1294411"/>
              <a:gd name="T58" fmla="*/ 1543792 w 2838202"/>
              <a:gd name="T59" fmla="*/ 35626 h 1294411"/>
              <a:gd name="T60" fmla="*/ 1472540 w 2838202"/>
              <a:gd name="T61" fmla="*/ 0 h 1294411"/>
              <a:gd name="T62" fmla="*/ 1330036 w 2838202"/>
              <a:gd name="T63" fmla="*/ 11875 h 1294411"/>
              <a:gd name="T64" fmla="*/ 1258784 w 2838202"/>
              <a:gd name="T65" fmla="*/ 35626 h 1294411"/>
              <a:gd name="T66" fmla="*/ 1223158 w 2838202"/>
              <a:gd name="T67" fmla="*/ 47501 h 1294411"/>
              <a:gd name="T68" fmla="*/ 1151906 w 2838202"/>
              <a:gd name="T69" fmla="*/ 71252 h 1294411"/>
              <a:gd name="T70" fmla="*/ 1116280 w 2838202"/>
              <a:gd name="T71" fmla="*/ 83127 h 1294411"/>
              <a:gd name="T72" fmla="*/ 997527 w 2838202"/>
              <a:gd name="T73" fmla="*/ 118753 h 1294411"/>
              <a:gd name="T74" fmla="*/ 819397 w 2838202"/>
              <a:gd name="T75" fmla="*/ 178130 h 1294411"/>
              <a:gd name="T76" fmla="*/ 783771 w 2838202"/>
              <a:gd name="T77" fmla="*/ 190005 h 1294411"/>
              <a:gd name="T78" fmla="*/ 748145 w 2838202"/>
              <a:gd name="T79" fmla="*/ 201881 h 1294411"/>
              <a:gd name="T80" fmla="*/ 736270 w 2838202"/>
              <a:gd name="T81" fmla="*/ 237507 h 1294411"/>
              <a:gd name="T82" fmla="*/ 593766 w 2838202"/>
              <a:gd name="T83" fmla="*/ 296883 h 1294411"/>
              <a:gd name="T84" fmla="*/ 522514 w 2838202"/>
              <a:gd name="T85" fmla="*/ 320634 h 1294411"/>
              <a:gd name="T86" fmla="*/ 486888 w 2838202"/>
              <a:gd name="T87" fmla="*/ 356260 h 1294411"/>
              <a:gd name="T88" fmla="*/ 439387 w 2838202"/>
              <a:gd name="T89" fmla="*/ 368135 h 1294411"/>
              <a:gd name="T90" fmla="*/ 403761 w 2838202"/>
              <a:gd name="T91" fmla="*/ 380011 h 1294411"/>
              <a:gd name="T92" fmla="*/ 368135 w 2838202"/>
              <a:gd name="T93" fmla="*/ 403761 h 1294411"/>
              <a:gd name="T94" fmla="*/ 261257 w 2838202"/>
              <a:gd name="T95" fmla="*/ 439387 h 1294411"/>
              <a:gd name="T96" fmla="*/ 225631 w 2838202"/>
              <a:gd name="T97" fmla="*/ 451262 h 1294411"/>
              <a:gd name="T98" fmla="*/ 154379 w 2838202"/>
              <a:gd name="T99" fmla="*/ 498764 h 1294411"/>
              <a:gd name="T100" fmla="*/ 118753 w 2838202"/>
              <a:gd name="T101" fmla="*/ 522514 h 1294411"/>
              <a:gd name="T102" fmla="*/ 47501 w 2838202"/>
              <a:gd name="T103" fmla="*/ 546265 h 1294411"/>
              <a:gd name="T104" fmla="*/ 0 w 2838202"/>
              <a:gd name="T105" fmla="*/ 534390 h 12944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38202" h="1294411">
                <a:moveTo>
                  <a:pt x="2838202" y="1294411"/>
                </a:moveTo>
                <a:cubicBezTo>
                  <a:pt x="2820254" y="1222618"/>
                  <a:pt x="2831490" y="1262398"/>
                  <a:pt x="2802576" y="1175657"/>
                </a:cubicBezTo>
                <a:cubicBezTo>
                  <a:pt x="2798618" y="1163782"/>
                  <a:pt x="2801116" y="1146974"/>
                  <a:pt x="2790701" y="1140031"/>
                </a:cubicBezTo>
                <a:cubicBezTo>
                  <a:pt x="2744659" y="1109338"/>
                  <a:pt x="2768615" y="1120795"/>
                  <a:pt x="2719449" y="1104405"/>
                </a:cubicBezTo>
                <a:cubicBezTo>
                  <a:pt x="2688820" y="1108781"/>
                  <a:pt x="2633856" y="1111576"/>
                  <a:pt x="2600696" y="1128156"/>
                </a:cubicBezTo>
                <a:cubicBezTo>
                  <a:pt x="2587930" y="1134539"/>
                  <a:pt x="2576945" y="1143990"/>
                  <a:pt x="2565070" y="1151907"/>
                </a:cubicBezTo>
                <a:cubicBezTo>
                  <a:pt x="2557153" y="1163782"/>
                  <a:pt x="2553422" y="1179969"/>
                  <a:pt x="2541319" y="1187533"/>
                </a:cubicBezTo>
                <a:cubicBezTo>
                  <a:pt x="2520089" y="1200802"/>
                  <a:pt x="2493818" y="1203366"/>
                  <a:pt x="2470067" y="1211283"/>
                </a:cubicBezTo>
                <a:cubicBezTo>
                  <a:pt x="2458192" y="1215241"/>
                  <a:pt x="2446716" y="1220704"/>
                  <a:pt x="2434441" y="1223159"/>
                </a:cubicBezTo>
                <a:lnTo>
                  <a:pt x="2315688" y="1246909"/>
                </a:lnTo>
                <a:cubicBezTo>
                  <a:pt x="2216727" y="1242951"/>
                  <a:pt x="2117282" y="1245585"/>
                  <a:pt x="2018805" y="1235034"/>
                </a:cubicBezTo>
                <a:cubicBezTo>
                  <a:pt x="2004614" y="1233514"/>
                  <a:pt x="1992095" y="1222428"/>
                  <a:pt x="1983179" y="1211283"/>
                </a:cubicBezTo>
                <a:cubicBezTo>
                  <a:pt x="1917626" y="1129343"/>
                  <a:pt x="2037773" y="1219969"/>
                  <a:pt x="1935677" y="1151907"/>
                </a:cubicBezTo>
                <a:cubicBezTo>
                  <a:pt x="1907414" y="1067115"/>
                  <a:pt x="1925814" y="1101486"/>
                  <a:pt x="1888176" y="1045029"/>
                </a:cubicBezTo>
                <a:lnTo>
                  <a:pt x="1864425" y="973777"/>
                </a:lnTo>
                <a:cubicBezTo>
                  <a:pt x="1860467" y="961902"/>
                  <a:pt x="1855005" y="950426"/>
                  <a:pt x="1852550" y="938151"/>
                </a:cubicBezTo>
                <a:cubicBezTo>
                  <a:pt x="1848592" y="918359"/>
                  <a:pt x="1845986" y="898247"/>
                  <a:pt x="1840675" y="878774"/>
                </a:cubicBezTo>
                <a:cubicBezTo>
                  <a:pt x="1834088" y="854621"/>
                  <a:pt x="1824841" y="831273"/>
                  <a:pt x="1816924" y="807522"/>
                </a:cubicBezTo>
                <a:lnTo>
                  <a:pt x="1805049" y="771896"/>
                </a:lnTo>
                <a:cubicBezTo>
                  <a:pt x="1801091" y="760021"/>
                  <a:pt x="1795232" y="748617"/>
                  <a:pt x="1793174" y="736270"/>
                </a:cubicBezTo>
                <a:cubicBezTo>
                  <a:pt x="1789215" y="712519"/>
                  <a:pt x="1787138" y="688377"/>
                  <a:pt x="1781298" y="665018"/>
                </a:cubicBezTo>
                <a:cubicBezTo>
                  <a:pt x="1775226" y="640730"/>
                  <a:pt x="1765465" y="617517"/>
                  <a:pt x="1757548" y="593766"/>
                </a:cubicBezTo>
                <a:lnTo>
                  <a:pt x="1733797" y="522514"/>
                </a:lnTo>
                <a:cubicBezTo>
                  <a:pt x="1733795" y="522509"/>
                  <a:pt x="1710049" y="451266"/>
                  <a:pt x="1710046" y="451262"/>
                </a:cubicBezTo>
                <a:cubicBezTo>
                  <a:pt x="1702129" y="439387"/>
                  <a:pt x="1692093" y="428678"/>
                  <a:pt x="1686296" y="415636"/>
                </a:cubicBezTo>
                <a:cubicBezTo>
                  <a:pt x="1629771" y="288454"/>
                  <a:pt x="1692544" y="389382"/>
                  <a:pt x="1638794" y="308759"/>
                </a:cubicBezTo>
                <a:cubicBezTo>
                  <a:pt x="1634836" y="296884"/>
                  <a:pt x="1634739" y="282908"/>
                  <a:pt x="1626919" y="273133"/>
                </a:cubicBezTo>
                <a:cubicBezTo>
                  <a:pt x="1573092" y="205848"/>
                  <a:pt x="1602635" y="295014"/>
                  <a:pt x="1579418" y="213756"/>
                </a:cubicBezTo>
                <a:cubicBezTo>
                  <a:pt x="1559215" y="143046"/>
                  <a:pt x="1572488" y="175645"/>
                  <a:pt x="1555667" y="83127"/>
                </a:cubicBezTo>
                <a:cubicBezTo>
                  <a:pt x="1552748" y="67069"/>
                  <a:pt x="1552845" y="49206"/>
                  <a:pt x="1543792" y="35626"/>
                </a:cubicBezTo>
                <a:cubicBezTo>
                  <a:pt x="1530637" y="15893"/>
                  <a:pt x="1492863" y="6774"/>
                  <a:pt x="1472540" y="0"/>
                </a:cubicBezTo>
                <a:cubicBezTo>
                  <a:pt x="1425039" y="3958"/>
                  <a:pt x="1377053" y="4039"/>
                  <a:pt x="1330036" y="11875"/>
                </a:cubicBezTo>
                <a:cubicBezTo>
                  <a:pt x="1305341" y="15991"/>
                  <a:pt x="1282535" y="27709"/>
                  <a:pt x="1258784" y="35626"/>
                </a:cubicBezTo>
                <a:lnTo>
                  <a:pt x="1223158" y="47501"/>
                </a:lnTo>
                <a:lnTo>
                  <a:pt x="1151906" y="71252"/>
                </a:lnTo>
                <a:cubicBezTo>
                  <a:pt x="1140031" y="75210"/>
                  <a:pt x="1128424" y="80091"/>
                  <a:pt x="1116280" y="83127"/>
                </a:cubicBezTo>
                <a:cubicBezTo>
                  <a:pt x="1044498" y="101074"/>
                  <a:pt x="1084253" y="89844"/>
                  <a:pt x="997527" y="118753"/>
                </a:cubicBezTo>
                <a:lnTo>
                  <a:pt x="819397" y="178130"/>
                </a:lnTo>
                <a:lnTo>
                  <a:pt x="783771" y="190005"/>
                </a:lnTo>
                <a:lnTo>
                  <a:pt x="748145" y="201881"/>
                </a:lnTo>
                <a:cubicBezTo>
                  <a:pt x="744187" y="213756"/>
                  <a:pt x="745121" y="228656"/>
                  <a:pt x="736270" y="237507"/>
                </a:cubicBezTo>
                <a:cubicBezTo>
                  <a:pt x="681498" y="292279"/>
                  <a:pt x="662373" y="285449"/>
                  <a:pt x="593766" y="296883"/>
                </a:cubicBezTo>
                <a:cubicBezTo>
                  <a:pt x="570015" y="304800"/>
                  <a:pt x="540217" y="302931"/>
                  <a:pt x="522514" y="320634"/>
                </a:cubicBezTo>
                <a:cubicBezTo>
                  <a:pt x="510639" y="332509"/>
                  <a:pt x="501470" y="347928"/>
                  <a:pt x="486888" y="356260"/>
                </a:cubicBezTo>
                <a:cubicBezTo>
                  <a:pt x="472717" y="364357"/>
                  <a:pt x="455080" y="363651"/>
                  <a:pt x="439387" y="368135"/>
                </a:cubicBezTo>
                <a:cubicBezTo>
                  <a:pt x="427351" y="371574"/>
                  <a:pt x="414957" y="374413"/>
                  <a:pt x="403761" y="380011"/>
                </a:cubicBezTo>
                <a:cubicBezTo>
                  <a:pt x="390996" y="386394"/>
                  <a:pt x="381177" y="397965"/>
                  <a:pt x="368135" y="403761"/>
                </a:cubicBezTo>
                <a:cubicBezTo>
                  <a:pt x="368125" y="403766"/>
                  <a:pt x="279076" y="433448"/>
                  <a:pt x="261257" y="439387"/>
                </a:cubicBezTo>
                <a:lnTo>
                  <a:pt x="225631" y="451262"/>
                </a:lnTo>
                <a:lnTo>
                  <a:pt x="154379" y="498764"/>
                </a:lnTo>
                <a:cubicBezTo>
                  <a:pt x="142504" y="506681"/>
                  <a:pt x="132293" y="518001"/>
                  <a:pt x="118753" y="522514"/>
                </a:cubicBezTo>
                <a:lnTo>
                  <a:pt x="47501" y="546265"/>
                </a:lnTo>
                <a:lnTo>
                  <a:pt x="0" y="534390"/>
                </a:lnTo>
              </a:path>
            </a:pathLst>
          </a:custGeom>
          <a:noFill/>
          <a:ln w="508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fr-FR"/>
          </a:p>
        </p:txBody>
      </p:sp>
      <p:pic>
        <p:nvPicPr>
          <p:cNvPr id="2050" name="Picture 2" descr="Résultat de recherche d'images pour &quot;le 112&quot;">
            <a:extLst>
              <a:ext uri="{FF2B5EF4-FFF2-40B4-BE49-F238E27FC236}">
                <a16:creationId xmlns:a16="http://schemas.microsoft.com/office/drawing/2014/main" id="{2A2F1628-3537-4A0A-9B03-BE42FB43B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1958" y="5443086"/>
            <a:ext cx="1378501" cy="103254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a:extLst>
              <a:ext uri="{FF2B5EF4-FFF2-40B4-BE49-F238E27FC236}">
                <a16:creationId xmlns:a16="http://schemas.microsoft.com/office/drawing/2014/main" id="{416BB377-5DC6-4628-BBF1-F85C5CC5BC38}"/>
              </a:ext>
            </a:extLst>
          </p:cNvPr>
          <p:cNvGrpSpPr/>
          <p:nvPr/>
        </p:nvGrpSpPr>
        <p:grpSpPr>
          <a:xfrm>
            <a:off x="8520000" y="6534184"/>
            <a:ext cx="3672000" cy="324000"/>
            <a:chOff x="7455164" y="6353820"/>
            <a:chExt cx="3687045" cy="327318"/>
          </a:xfrm>
        </p:grpSpPr>
        <p:pic>
          <p:nvPicPr>
            <p:cNvPr id="11" name="Image 10">
              <a:extLst>
                <a:ext uri="{FF2B5EF4-FFF2-40B4-BE49-F238E27FC236}">
                  <a16:creationId xmlns:a16="http://schemas.microsoft.com/office/drawing/2014/main" id="{B6C6150B-A19A-48B3-AC90-ABFCC24B7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2" name="ZoneTexte 11">
              <a:extLst>
                <a:ext uri="{FF2B5EF4-FFF2-40B4-BE49-F238E27FC236}">
                  <a16:creationId xmlns:a16="http://schemas.microsoft.com/office/drawing/2014/main" id="{9BF79156-D559-47BC-9C00-491B1FA752EB}"/>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3" name="Image 12">
              <a:extLst>
                <a:ext uri="{FF2B5EF4-FFF2-40B4-BE49-F238E27FC236}">
                  <a16:creationId xmlns:a16="http://schemas.microsoft.com/office/drawing/2014/main" id="{6B2795C5-C190-47A1-BD3F-308005F42D91}"/>
                </a:ext>
              </a:extLst>
            </p:cNvPr>
            <p:cNvPicPr>
              <a:picLocks noChangeAspect="1"/>
            </p:cNvPicPr>
            <p:nvPr/>
          </p:nvPicPr>
          <p:blipFill>
            <a:blip r:embed="rId7"/>
            <a:stretch>
              <a:fillRect/>
            </a:stretch>
          </p:blipFill>
          <p:spPr>
            <a:xfrm>
              <a:off x="10243371" y="6353820"/>
              <a:ext cx="898838" cy="324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7BCE18B-6428-46B9-B764-C5A0B9A0CB03}"/>
              </a:ext>
            </a:extLst>
          </p:cNvPr>
          <p:cNvSpPr txBox="1"/>
          <p:nvPr/>
        </p:nvSpPr>
        <p:spPr>
          <a:xfrm>
            <a:off x="6828634" y="5536908"/>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a:solidFill>
                  <a:srgbClr val="000000"/>
                </a:solidFill>
                <a:latin typeface="+mj-lt"/>
                <a:ea typeface="+mj-ea"/>
                <a:cs typeface="+mj-cs"/>
              </a:rPr>
              <a:t>Qui sommes nous ?</a:t>
            </a:r>
            <a:endParaRPr lang="en-US" sz="4400" dirty="0">
              <a:solidFill>
                <a:srgbClr val="000000"/>
              </a:solidFill>
              <a:latin typeface="+mj-lt"/>
              <a:ea typeface="+mj-ea"/>
              <a:cs typeface="+mj-cs"/>
            </a:endParaRPr>
          </a:p>
        </p:txBody>
      </p:sp>
      <p:pic>
        <p:nvPicPr>
          <p:cNvPr id="4" name="Espace réservé du contenu 3" descr="Une image contenant étoile, petit, eau, assis&#10;&#10;Description générée automatiquement">
            <a:extLst>
              <a:ext uri="{FF2B5EF4-FFF2-40B4-BE49-F238E27FC236}">
                <a16:creationId xmlns:a16="http://schemas.microsoft.com/office/drawing/2014/main" id="{9CAD1CE8-5B17-404B-BEDB-4CA3856D9A46}"/>
              </a:ext>
            </a:extLst>
          </p:cNvPr>
          <p:cNvPicPr>
            <a:picLocks noGrp="1" noChangeAspect="1"/>
          </p:cNvPicPr>
          <p:nvPr>
            <p:ph idx="1"/>
          </p:nvPr>
        </p:nvPicPr>
        <p:blipFill rotWithShape="1">
          <a:blip r:embed="rId2">
            <a:alphaModFix/>
          </a:blip>
          <a:srcRect l="14838" r="2" b="2"/>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Rectangle 1">
            <a:extLst>
              <a:ext uri="{FF2B5EF4-FFF2-40B4-BE49-F238E27FC236}">
                <a16:creationId xmlns:a16="http://schemas.microsoft.com/office/drawing/2014/main" id="{AF7933AD-07BD-4F66-872B-3D2B2A52BC3A}"/>
              </a:ext>
            </a:extLst>
          </p:cNvPr>
          <p:cNvSpPr/>
          <p:nvPr/>
        </p:nvSpPr>
        <p:spPr>
          <a:xfrm>
            <a:off x="5672274" y="268531"/>
            <a:ext cx="5575495" cy="1200329"/>
          </a:xfrm>
          <a:prstGeom prst="rect">
            <a:avLst/>
          </a:prstGeom>
        </p:spPr>
        <p:txBody>
          <a:bodyPr wrap="square">
            <a:spAutoFit/>
          </a:bodyPr>
          <a:lstStyle/>
          <a:p>
            <a:r>
              <a:rPr lang="fr-FR" dirty="0">
                <a:solidFill>
                  <a:srgbClr val="000000"/>
                </a:solidFill>
                <a:latin typeface="AvenirLTStd-Light"/>
              </a:rPr>
              <a:t>Nous croyons que la Géo est primordiale pour permettre aux organisations de concevoir un futur durable, et plus globalement, faire face aux défis d’un monde aux équilibres fragiles.</a:t>
            </a:r>
            <a:endParaRPr lang="fr-FR" dirty="0"/>
          </a:p>
        </p:txBody>
      </p:sp>
      <p:sp>
        <p:nvSpPr>
          <p:cNvPr id="3" name="Rectangle 2">
            <a:extLst>
              <a:ext uri="{FF2B5EF4-FFF2-40B4-BE49-F238E27FC236}">
                <a16:creationId xmlns:a16="http://schemas.microsoft.com/office/drawing/2014/main" id="{C5B8C5B1-E284-458F-9A63-15F2254BB286}"/>
              </a:ext>
            </a:extLst>
          </p:cNvPr>
          <p:cNvSpPr/>
          <p:nvPr/>
        </p:nvSpPr>
        <p:spPr>
          <a:xfrm>
            <a:off x="6342251" y="2481228"/>
            <a:ext cx="4905518" cy="923330"/>
          </a:xfrm>
          <a:prstGeom prst="rect">
            <a:avLst/>
          </a:prstGeom>
        </p:spPr>
        <p:txBody>
          <a:bodyPr wrap="square">
            <a:spAutoFit/>
          </a:bodyPr>
          <a:lstStyle/>
          <a:p>
            <a:r>
              <a:rPr lang="fr-FR" dirty="0">
                <a:latin typeface="AvenirLTStd-Light"/>
              </a:rPr>
              <a:t>Nous sommes le premier acteur mondial des SIG et nous aidons depuis 1969 nos clients à résoudre une grande variété de problèmes.</a:t>
            </a:r>
            <a:endParaRPr lang="fr-FR" dirty="0"/>
          </a:p>
        </p:txBody>
      </p:sp>
      <p:sp>
        <p:nvSpPr>
          <p:cNvPr id="6" name="Rectangle 5">
            <a:extLst>
              <a:ext uri="{FF2B5EF4-FFF2-40B4-BE49-F238E27FC236}">
                <a16:creationId xmlns:a16="http://schemas.microsoft.com/office/drawing/2014/main" id="{C083BB5F-ABE2-4DEB-96C5-F5CE01B10CBF}"/>
              </a:ext>
            </a:extLst>
          </p:cNvPr>
          <p:cNvSpPr/>
          <p:nvPr/>
        </p:nvSpPr>
        <p:spPr>
          <a:xfrm>
            <a:off x="6011012" y="4138048"/>
            <a:ext cx="6096000" cy="1200329"/>
          </a:xfrm>
          <a:prstGeom prst="rect">
            <a:avLst/>
          </a:prstGeom>
        </p:spPr>
        <p:txBody>
          <a:bodyPr>
            <a:spAutoFit/>
          </a:bodyPr>
          <a:lstStyle/>
          <a:p>
            <a:r>
              <a:rPr lang="fr-FR" dirty="0">
                <a:solidFill>
                  <a:srgbClr val="000000"/>
                </a:solidFill>
                <a:latin typeface="AvenirLTStd-Light"/>
              </a:rPr>
              <a:t>Notre raison d'être est de contribuer à la résolution des problèmes auxquels notre monde doit faire face. Des catastrophes naturelles aux crises humanitaires, l’action et l'engagement de nos utilisateurs seront toujours notre moteur.</a:t>
            </a:r>
            <a:endParaRPr lang="fr-FR" dirty="0"/>
          </a:p>
        </p:txBody>
      </p:sp>
    </p:spTree>
    <p:extLst>
      <p:ext uri="{BB962C8B-B14F-4D97-AF65-F5344CB8AC3E}">
        <p14:creationId xmlns:p14="http://schemas.microsoft.com/office/powerpoint/2010/main" val="3409359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Applications</a:t>
            </a:r>
          </a:p>
          <a:p>
            <a:pPr algn="ctr">
              <a:lnSpc>
                <a:spcPct val="90000"/>
              </a:lnSpc>
              <a:spcBef>
                <a:spcPct val="0"/>
              </a:spcBef>
              <a:spcAft>
                <a:spcPts val="600"/>
              </a:spcAft>
            </a:pPr>
            <a:endParaRPr lang="en-US" sz="4800" b="1" kern="1200">
              <a:solidFill>
                <a:srgbClr val="FFFFFF"/>
              </a:solidFill>
              <a:latin typeface="+mj-lt"/>
              <a:ea typeface="+mj-ea"/>
              <a:cs typeface="+mj-cs"/>
            </a:endParaRPr>
          </a:p>
          <a:p>
            <a:pPr algn="ctr">
              <a:lnSpc>
                <a:spcPct val="90000"/>
              </a:lnSpc>
              <a:spcBef>
                <a:spcPct val="0"/>
              </a:spcBef>
              <a:spcAft>
                <a:spcPts val="600"/>
              </a:spcAft>
            </a:pPr>
            <a:r>
              <a:rPr lang="en-US" sz="4800" kern="1200">
                <a:solidFill>
                  <a:srgbClr val="FFFFFF"/>
                </a:solidFill>
                <a:latin typeface="+mj-lt"/>
                <a:ea typeface="+mj-ea"/>
                <a:cs typeface="+mj-cs"/>
              </a:rPr>
              <a:t>Exemple : WAZE</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3"/>
          <a:stretch>
            <a:fillRect/>
          </a:stretch>
        </p:blipFill>
        <p:spPr>
          <a:xfrm>
            <a:off x="5153822" y="1868312"/>
            <a:ext cx="6553545" cy="3129317"/>
          </a:xfrm>
          <a:prstGeom prst="rect">
            <a:avLst/>
          </a:prstGeom>
        </p:spPr>
      </p:pic>
    </p:spTree>
    <p:extLst>
      <p:ext uri="{BB962C8B-B14F-4D97-AF65-F5344CB8AC3E}">
        <p14:creationId xmlns:p14="http://schemas.microsoft.com/office/powerpoint/2010/main" val="48608716"/>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84527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a:blip r:embed="rId3"/>
          <a:stretch>
            <a:fillRect/>
          </a:stretch>
        </p:blipFill>
        <p:spPr>
          <a:xfrm rot="21600000">
            <a:off x="655286" y="839294"/>
            <a:ext cx="5192217" cy="2803796"/>
          </a:xfrm>
          <a:prstGeom prst="rect">
            <a:avLst/>
          </a:prstGeom>
        </p:spPr>
      </p:pic>
      <p:sp>
        <p:nvSpPr>
          <p:cNvPr id="15" name="Rectangle 14">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705" y="4328887"/>
            <a:ext cx="1873965" cy="1873965"/>
          </a:xfrm>
          <a:prstGeom prst="rect">
            <a:avLst/>
          </a:prstGeom>
        </p:spPr>
      </p:pic>
      <p:sp>
        <p:nvSpPr>
          <p:cNvPr id="17" name="Rectangle 16">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p:cNvPicPr>
            <a:picLocks noChangeAspect="1"/>
          </p:cNvPicPr>
          <p:nvPr/>
        </p:nvPicPr>
        <p:blipFill>
          <a:blip r:embed="rId5"/>
          <a:stretch>
            <a:fillRect/>
          </a:stretch>
        </p:blipFill>
        <p:spPr>
          <a:xfrm>
            <a:off x="3508169" y="4633748"/>
            <a:ext cx="2333643" cy="1306840"/>
          </a:xfrm>
          <a:prstGeom prst="rect">
            <a:avLst/>
          </a:prstGeom>
        </p:spPr>
      </p:pic>
      <p:sp>
        <p:nvSpPr>
          <p:cNvPr id="19" name="Rectangle 18">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p:cNvPicPr>
            <a:picLocks noChangeAspect="1"/>
          </p:cNvPicPr>
          <p:nvPr/>
        </p:nvPicPr>
        <p:blipFill>
          <a:blip r:embed="rId6"/>
          <a:stretch>
            <a:fillRect/>
          </a:stretch>
        </p:blipFill>
        <p:spPr>
          <a:xfrm>
            <a:off x="7296271" y="635943"/>
            <a:ext cx="3311013" cy="5588208"/>
          </a:xfrm>
          <a:prstGeom prst="rect">
            <a:avLst/>
          </a:prstGeom>
        </p:spPr>
      </p:pic>
    </p:spTree>
    <p:extLst>
      <p:ext uri="{BB962C8B-B14F-4D97-AF65-F5344CB8AC3E}">
        <p14:creationId xmlns:p14="http://schemas.microsoft.com/office/powerpoint/2010/main" val="3052630970"/>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descr="Une image contenant voiture, personne, homme, photo&#10;&#10;Description générée automatiquement">
            <a:extLst>
              <a:ext uri="{FF2B5EF4-FFF2-40B4-BE49-F238E27FC236}">
                <a16:creationId xmlns:a16="http://schemas.microsoft.com/office/drawing/2014/main" id="{0EB06EF5-DA7E-4689-9B4C-4678F3B72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7">
            <a:extLst>
              <a:ext uri="{FF2B5EF4-FFF2-40B4-BE49-F238E27FC236}">
                <a16:creationId xmlns:a16="http://schemas.microsoft.com/office/drawing/2014/main" id="{18DFA347-0A02-4B45-8DFD-8ABFCEF1F2EA}"/>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000" kern="1200">
                <a:solidFill>
                  <a:schemeClr val="tx1"/>
                </a:solidFill>
                <a:latin typeface="+mj-lt"/>
                <a:ea typeface="+mj-ea"/>
                <a:cs typeface="+mj-cs"/>
              </a:rPr>
              <a:t>Le GPS</a:t>
            </a:r>
          </a:p>
        </p:txBody>
      </p:sp>
      <p:cxnSp>
        <p:nvCxnSpPr>
          <p:cNvPr id="140" name="Straight Connector 13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497BA7C1-4560-4DDC-8278-345755A85C04}"/>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A056422C-9407-4AE3-A80F-057DAD5A4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AAC19CAA-2244-4BEC-A05F-E94D7BC30D0F}"/>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B62BDCCB-46E2-4B91-A589-F2013528BBEE}"/>
                </a:ext>
              </a:extLst>
            </p:cNvPr>
            <p:cNvPicPr>
              <a:picLocks noChangeAspect="1"/>
            </p:cNvPicPr>
            <p:nvPr/>
          </p:nvPicPr>
          <p:blipFill>
            <a:blip r:embed="rId5"/>
            <a:stretch>
              <a:fillRect/>
            </a:stretch>
          </p:blipFill>
          <p:spPr>
            <a:xfrm>
              <a:off x="10243371" y="6353820"/>
              <a:ext cx="898838" cy="324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2000"/>
                                        <p:tgtEl>
                                          <p:spTgt spid="2053"/>
                                        </p:tgtEl>
                                      </p:cBhvr>
                                    </p:animEffect>
                                  </p:childTnLst>
                                  <p:subTnLst>
                                    <p:set>
                                      <p:cBhvr override="childStyle">
                                        <p:cTn dur="1" fill="hold" display="0" masterRel="nextClick" afterEffect="1"/>
                                        <p:tgtEl>
                                          <p:spTgt spid="205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700" name="Image 1" descr="Une image contenant animal, oiseau, hibou&#10;&#10;Description générée automatiquement">
            <a:hlinkClick r:id="rId3"/>
            <a:extLst>
              <a:ext uri="{FF2B5EF4-FFF2-40B4-BE49-F238E27FC236}">
                <a16:creationId xmlns:a16="http://schemas.microsoft.com/office/drawing/2014/main" id="{74FD4B98-0428-48C5-BD19-B76D74B81E19}"/>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0741"/>
          <a:stretch/>
        </p:blipFill>
        <p:spPr bwMode="auto">
          <a:xfrm>
            <a:off x="-1" y="-28"/>
            <a:ext cx="12192000" cy="68559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7">
            <a:extLst>
              <a:ext uri="{FF2B5EF4-FFF2-40B4-BE49-F238E27FC236}">
                <a16:creationId xmlns:a16="http://schemas.microsoft.com/office/drawing/2014/main" id="{48076F04-3921-450E-9726-6D440B1CFBF4}"/>
              </a:ext>
            </a:extLst>
          </p:cNvPr>
          <p:cNvSpPr txBox="1">
            <a:spLocks/>
          </p:cNvSpPr>
          <p:nvPr/>
        </p:nvSpPr>
        <p:spPr>
          <a:xfrm>
            <a:off x="643468" y="3320859"/>
            <a:ext cx="4666470" cy="2076333"/>
          </a:xfrm>
          <a:prstGeom prst="rect">
            <a:avLst/>
          </a:prstGeom>
        </p:spPr>
        <p:txBody>
          <a:bodyPr vert="horz" lIns="91440" tIns="45720" rIns="91440" bIns="45720" rtlCol="0" anchor="t">
            <a:normAutofit/>
          </a:bodyPr>
          <a:lstStyle/>
          <a:p>
            <a:pPr>
              <a:lnSpc>
                <a:spcPct val="90000"/>
              </a:lnSpc>
              <a:spcBef>
                <a:spcPct val="0"/>
              </a:spcBef>
              <a:spcAft>
                <a:spcPts val="600"/>
              </a:spcAft>
              <a:defRPr/>
            </a:pPr>
            <a:r>
              <a:rPr lang="en-US" sz="4800" kern="1200" dirty="0">
                <a:solidFill>
                  <a:schemeClr val="tx1"/>
                </a:solidFill>
                <a:latin typeface="+mj-lt"/>
                <a:ea typeface="+mj-ea"/>
                <a:cs typeface="+mj-cs"/>
              </a:rPr>
              <a:t>Pour </a:t>
            </a:r>
            <a:r>
              <a:rPr lang="en-US" sz="4800" kern="1200" dirty="0" err="1">
                <a:solidFill>
                  <a:schemeClr val="tx1"/>
                </a:solidFill>
                <a:latin typeface="+mj-lt"/>
                <a:ea typeface="+mj-ea"/>
                <a:cs typeface="+mj-cs"/>
              </a:rPr>
              <a:t>mieux</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connaitre</a:t>
            </a:r>
            <a:r>
              <a:rPr lang="en-US" sz="4800" kern="1200" dirty="0">
                <a:solidFill>
                  <a:schemeClr val="tx1"/>
                </a:solidFill>
                <a:latin typeface="+mj-lt"/>
                <a:ea typeface="+mj-ea"/>
                <a:cs typeface="+mj-cs"/>
              </a:rPr>
              <a:t> la nature</a:t>
            </a:r>
          </a:p>
        </p:txBody>
      </p:sp>
      <p:sp>
        <p:nvSpPr>
          <p:cNvPr id="29703" name="Freeform: Shape 19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701" name="Image 2" descr="Une image contenant équipement électronique, moniteur, assis, téléphone mobile&#10;&#10;Description générée automatiquement">
            <a:hlinkClick r:id="rId5"/>
            <a:extLst>
              <a:ext uri="{FF2B5EF4-FFF2-40B4-BE49-F238E27FC236}">
                <a16:creationId xmlns:a16="http://schemas.microsoft.com/office/drawing/2014/main" id="{25C45B7E-FF20-4F9C-A1B5-ED082886E087}"/>
              </a:ext>
            </a:extLst>
          </p:cNvPr>
          <p:cNvPicPr>
            <a:picLocks noChangeAspect="1"/>
          </p:cNvPicPr>
          <p:nvPr/>
        </p:nvPicPr>
        <p:blipFill rotWithShape="1">
          <a:blip r:embed="rId6">
            <a:extLst>
              <a:ext uri="{28A0092B-C50C-407E-A947-70E740481C1C}">
                <a14:useLocalDpi xmlns:a14="http://schemas.microsoft.com/office/drawing/2010/main" val="0"/>
              </a:ext>
            </a:extLst>
          </a:blip>
          <a:srcRect t="21549" r="-1" b="24740"/>
          <a:stretch/>
        </p:blipFill>
        <p:spPr bwMode="auto">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1BF17A93-0073-46F6-920B-C6CAA0499E61}"/>
              </a:ext>
            </a:extLst>
          </p:cNvPr>
          <p:cNvSpPr txBox="1"/>
          <p:nvPr/>
        </p:nvSpPr>
        <p:spPr>
          <a:xfrm>
            <a:off x="9490075" y="6194425"/>
            <a:ext cx="628650" cy="241300"/>
          </a:xfrm>
          <a:prstGeom prst="rect">
            <a:avLst/>
          </a:prstGeom>
          <a:noFill/>
          <a:effectLst/>
        </p:spPr>
        <p:txBody>
          <a:bodyPr wrap="none" lIns="0" tIns="0" rIns="0" bIns="0"/>
          <a:lstStyle/>
          <a:p>
            <a:pPr>
              <a:lnSpc>
                <a:spcPts val="1800"/>
              </a:lnSpc>
              <a:spcAft>
                <a:spcPts val="600"/>
              </a:spcAft>
              <a:defRPr/>
            </a:pPr>
            <a:r>
              <a:rPr lang="fr-FR" sz="1400" b="1" dirty="0"/>
              <a:t>Lien</a:t>
            </a:r>
            <a:endParaRPr lang="fr-FR" sz="1400" b="1"/>
          </a:p>
        </p:txBody>
      </p:sp>
      <p:grpSp>
        <p:nvGrpSpPr>
          <p:cNvPr id="7" name="Groupe 6">
            <a:extLst>
              <a:ext uri="{FF2B5EF4-FFF2-40B4-BE49-F238E27FC236}">
                <a16:creationId xmlns:a16="http://schemas.microsoft.com/office/drawing/2014/main" id="{B39DBAF0-1D19-4340-A0BF-48486A749DBD}"/>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180AF6EC-58BB-4E69-8AF1-1819074809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049D5B26-C73D-44BA-961E-314EE915F30B}"/>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0522CE23-5E88-479A-9B02-F4FEC7A9C68F}"/>
                </a:ext>
              </a:extLst>
            </p:cNvPr>
            <p:cNvPicPr>
              <a:picLocks noChangeAspect="1"/>
            </p:cNvPicPr>
            <p:nvPr/>
          </p:nvPicPr>
          <p:blipFill>
            <a:blip r:embed="rId8"/>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2293879278"/>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7" name="Picture 2">
            <a:hlinkClick r:id="rId3"/>
            <a:extLst>
              <a:ext uri="{FF2B5EF4-FFF2-40B4-BE49-F238E27FC236}">
                <a16:creationId xmlns:a16="http://schemas.microsoft.com/office/drawing/2014/main" id="{6735393B-D986-4472-AEAC-2CBE16E843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78"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7">
            <a:extLst>
              <a:ext uri="{FF2B5EF4-FFF2-40B4-BE49-F238E27FC236}">
                <a16:creationId xmlns:a16="http://schemas.microsoft.com/office/drawing/2014/main" id="{35C15D60-58FE-44EC-8038-095334B7EE2B}"/>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2800" kern="1200">
                <a:solidFill>
                  <a:schemeClr val="tx1"/>
                </a:solidFill>
                <a:latin typeface="+mj-lt"/>
                <a:ea typeface="+mj-ea"/>
                <a:cs typeface="+mj-cs"/>
              </a:rPr>
              <a:t>Trouver mon chemin …</a:t>
            </a:r>
          </a:p>
          <a:p>
            <a:pPr algn="ctr">
              <a:lnSpc>
                <a:spcPct val="90000"/>
              </a:lnSpc>
              <a:spcBef>
                <a:spcPct val="0"/>
              </a:spcBef>
              <a:spcAft>
                <a:spcPts val="600"/>
              </a:spcAft>
              <a:defRPr/>
            </a:pPr>
            <a:r>
              <a:rPr lang="en-US" sz="2800" kern="1200">
                <a:solidFill>
                  <a:schemeClr val="tx1"/>
                </a:solidFill>
                <a:latin typeface="+mj-lt"/>
                <a:ea typeface="+mj-ea"/>
                <a:cs typeface="+mj-cs"/>
              </a:rPr>
              <a:t>				…pour aller à la médiathèque</a:t>
            </a:r>
          </a:p>
        </p:txBody>
      </p:sp>
      <p:cxnSp>
        <p:nvCxnSpPr>
          <p:cNvPr id="21511" name="Straight Connector 7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A43D1B15-9BD2-4092-BF63-7AE665D849D7}"/>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6F1842EC-1613-4FFE-B598-076865AA7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08D07E82-8FD2-416D-BE06-7372296234D9}"/>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3030DBF2-1ADB-49E1-A835-9F5D7B9FB9FE}"/>
                </a:ext>
              </a:extLst>
            </p:cNvPr>
            <p:cNvPicPr>
              <a:picLocks noChangeAspect="1"/>
            </p:cNvPicPr>
            <p:nvPr/>
          </p:nvPicPr>
          <p:blipFill>
            <a:blip r:embed="rId6"/>
            <a:stretch>
              <a:fillRect/>
            </a:stretch>
          </p:blipFill>
          <p:spPr>
            <a:xfrm>
              <a:off x="10243371" y="6353820"/>
              <a:ext cx="898838" cy="324000"/>
            </a:xfrm>
            <a:prstGeom prst="rect">
              <a:avLst/>
            </a:prstGeom>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24FD5E-78FD-4294-BF50-A11D5EAA23A8}"/>
              </a:ext>
            </a:extLst>
          </p:cNvPr>
          <p:cNvPicPr>
            <a:picLocks noChangeAspect="1"/>
          </p:cNvPicPr>
          <p:nvPr/>
        </p:nvPicPr>
        <p:blipFill rotWithShape="1">
          <a:blip r:embed="rId3"/>
          <a:srcRect b="2160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7">
            <a:extLst>
              <a:ext uri="{FF2B5EF4-FFF2-40B4-BE49-F238E27FC236}">
                <a16:creationId xmlns:a16="http://schemas.microsoft.com/office/drawing/2014/main" id="{9C6F6F27-2E45-425E-9234-4ECC5EE78E8B}"/>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000" kern="1200">
                <a:solidFill>
                  <a:schemeClr val="tx1"/>
                </a:solidFill>
                <a:latin typeface="+mj-lt"/>
                <a:ea typeface="+mj-ea"/>
                <a:cs typeface="+mj-cs"/>
              </a:rPr>
              <a:t>Où est ma maison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3944E6EB-D322-44AB-A31D-6B887D26AD20}"/>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B95AE014-3C0B-43EC-9C31-E96680073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5448CDBC-73AF-4BCC-B5B2-1AF68F69E205}"/>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011D0C39-F839-4A7C-8262-5919EDCADEAC}"/>
                </a:ext>
              </a:extLst>
            </p:cNvPr>
            <p:cNvPicPr>
              <a:picLocks noChangeAspect="1"/>
            </p:cNvPicPr>
            <p:nvPr/>
          </p:nvPicPr>
          <p:blipFill>
            <a:blip r:embed="rId5"/>
            <a:stretch>
              <a:fillRect/>
            </a:stretch>
          </p:blipFill>
          <p:spPr>
            <a:xfrm>
              <a:off x="10243371" y="6353820"/>
              <a:ext cx="898838" cy="324000"/>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texte, carte&#10;&#10;Description générée automatiquement">
            <a:extLst>
              <a:ext uri="{FF2B5EF4-FFF2-40B4-BE49-F238E27FC236}">
                <a16:creationId xmlns:a16="http://schemas.microsoft.com/office/drawing/2014/main" id="{B2B05CA0-8F95-401B-9F14-445C422B8353}"/>
              </a:ext>
            </a:extLst>
          </p:cNvPr>
          <p:cNvPicPr>
            <a:picLocks noChangeAspect="1"/>
          </p:cNvPicPr>
          <p:nvPr/>
        </p:nvPicPr>
        <p:blipFill rotWithShape="1">
          <a:blip r:embed="rId3">
            <a:alphaModFix amt="35000"/>
          </a:blip>
          <a:srcRect t="11998" b="15209"/>
          <a:stretch/>
        </p:blipFill>
        <p:spPr>
          <a:xfrm>
            <a:off x="0" y="-72072"/>
            <a:ext cx="12192000" cy="6855958"/>
          </a:xfrm>
          <a:prstGeom prst="rect">
            <a:avLst/>
          </a:prstGeom>
        </p:spPr>
      </p:pic>
      <p:sp>
        <p:nvSpPr>
          <p:cNvPr id="5" name="Title 7">
            <a:extLst>
              <a:ext uri="{FF2B5EF4-FFF2-40B4-BE49-F238E27FC236}">
                <a16:creationId xmlns:a16="http://schemas.microsoft.com/office/drawing/2014/main" id="{CB2FBE35-8905-40C6-BCE3-C0EDD3CCB5C4}"/>
              </a:ext>
            </a:extLst>
          </p:cNvPr>
          <p:cNvSpPr txBox="1">
            <a:spLocks/>
          </p:cNvSpPr>
          <p:nvPr/>
        </p:nvSpPr>
        <p:spPr>
          <a:xfrm>
            <a:off x="154072" y="976839"/>
            <a:ext cx="6815820" cy="2076333"/>
          </a:xfrm>
          <a:prstGeom prst="rect">
            <a:avLst/>
          </a:prstGeom>
        </p:spPr>
        <p:txBody>
          <a:bodyPr vert="horz" lIns="91440" tIns="45720" rIns="91440" bIns="45720" rtlCol="0" anchor="t">
            <a:normAutofit/>
          </a:bodyPr>
          <a:lstStyle/>
          <a:p>
            <a:pPr>
              <a:lnSpc>
                <a:spcPct val="90000"/>
              </a:lnSpc>
              <a:spcBef>
                <a:spcPct val="0"/>
              </a:spcBef>
              <a:spcAft>
                <a:spcPts val="600"/>
              </a:spcAft>
              <a:defRPr/>
            </a:pPr>
            <a:r>
              <a:rPr lang="en-US" sz="4400" kern="1200" dirty="0">
                <a:solidFill>
                  <a:schemeClr val="tx1"/>
                </a:solidFill>
                <a:latin typeface="+mj-lt"/>
                <a:ea typeface="+mj-ea"/>
                <a:cs typeface="+mj-cs"/>
              </a:rPr>
              <a:t>Pour </a:t>
            </a:r>
            <a:r>
              <a:rPr lang="en-US" sz="4400" kern="1200" dirty="0" err="1">
                <a:solidFill>
                  <a:schemeClr val="tx1"/>
                </a:solidFill>
                <a:latin typeface="+mj-lt"/>
                <a:ea typeface="+mj-ea"/>
                <a:cs typeface="+mj-cs"/>
              </a:rPr>
              <a:t>suivre</a:t>
            </a:r>
            <a:r>
              <a:rPr lang="en-US" sz="4400" kern="1200" dirty="0">
                <a:solidFill>
                  <a:schemeClr val="tx1"/>
                </a:solidFill>
                <a:latin typeface="+mj-lt"/>
                <a:ea typeface="+mj-ea"/>
                <a:cs typeface="+mj-cs"/>
              </a:rPr>
              <a:t> un </a:t>
            </a:r>
            <a:r>
              <a:rPr lang="en-US" sz="4400" kern="1200" dirty="0" err="1">
                <a:solidFill>
                  <a:schemeClr val="tx1"/>
                </a:solidFill>
                <a:latin typeface="+mj-lt"/>
                <a:ea typeface="+mj-ea"/>
                <a:cs typeface="+mj-cs"/>
              </a:rPr>
              <a:t>événement</a:t>
            </a:r>
            <a:r>
              <a:rPr lang="en-US" sz="4400" kern="1200" dirty="0">
                <a:solidFill>
                  <a:schemeClr val="tx1"/>
                </a:solidFill>
                <a:latin typeface="+mj-lt"/>
                <a:ea typeface="+mj-ea"/>
                <a:cs typeface="+mj-cs"/>
              </a:rPr>
              <a:t>:</a:t>
            </a:r>
          </a:p>
          <a:p>
            <a:pPr>
              <a:lnSpc>
                <a:spcPct val="90000"/>
              </a:lnSpc>
              <a:spcBef>
                <a:spcPct val="0"/>
              </a:spcBef>
              <a:spcAft>
                <a:spcPts val="600"/>
              </a:spcAft>
              <a:defRPr/>
            </a:pPr>
            <a:r>
              <a:rPr lang="en-US" sz="4400" kern="1200" dirty="0" err="1">
                <a:solidFill>
                  <a:schemeClr val="tx1"/>
                </a:solidFill>
                <a:latin typeface="+mj-lt"/>
                <a:ea typeface="+mj-ea"/>
                <a:cs typeface="+mj-cs"/>
              </a:rPr>
              <a:t>L’Hermione</a:t>
            </a:r>
            <a:endParaRPr lang="en-US" sz="4400" kern="1200" dirty="0">
              <a:solidFill>
                <a:schemeClr val="tx1"/>
              </a:solidFill>
              <a:latin typeface="+mj-lt"/>
              <a:ea typeface="+mj-ea"/>
              <a:cs typeface="+mj-cs"/>
            </a:endParaRPr>
          </a:p>
        </p:txBody>
      </p:sp>
      <p:sp>
        <p:nvSpPr>
          <p:cNvPr id="31749" name="Freeform: Shape 13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47" name="Image 1" descr="Une image contenant eau, transport, embarcation, extérieur&#10;&#10;Description générée automatiquement">
            <a:hlinkClick r:id="rId4"/>
            <a:extLst>
              <a:ext uri="{FF2B5EF4-FFF2-40B4-BE49-F238E27FC236}">
                <a16:creationId xmlns:a16="http://schemas.microsoft.com/office/drawing/2014/main" id="{A594AFEA-9D24-422B-80D0-BEB57CC38D8A}"/>
              </a:ext>
            </a:extLst>
          </p:cNvPr>
          <p:cNvPicPr>
            <a:picLocks noChangeAspect="1"/>
          </p:cNvPicPr>
          <p:nvPr/>
        </p:nvPicPr>
        <p:blipFill rotWithShape="1">
          <a:blip r:embed="rId5">
            <a:extLst>
              <a:ext uri="{28A0092B-C50C-407E-A947-70E740481C1C}">
                <a14:useLocalDpi xmlns:a14="http://schemas.microsoft.com/office/drawing/2010/main" val="0"/>
              </a:ext>
            </a:extLst>
          </a:blip>
          <a:srcRect l="18079" r="26939" b="1"/>
          <a:stretch/>
        </p:blipFill>
        <p:spPr bwMode="auto">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FFB282D-547F-4F1E-A5D8-C718546073AC}"/>
              </a:ext>
            </a:extLst>
          </p:cNvPr>
          <p:cNvSpPr>
            <a:spLocks noChangeArrowheads="1"/>
          </p:cNvSpPr>
          <p:nvPr/>
        </p:nvSpPr>
        <p:spPr bwMode="auto">
          <a:xfrm>
            <a:off x="256630" y="5725344"/>
            <a:ext cx="661070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fr-FR" altLang="fr-FR" sz="1600" dirty="0"/>
              <a:t>Voilier qui amena le marquis de La Fayette de la France aux Etats-Unis en 1780. Des passionnés ont eu envie de reconstruire ce bateau. </a:t>
            </a:r>
          </a:p>
          <a:p>
            <a:pPr eaLnBrk="1" hangingPunct="1">
              <a:spcAft>
                <a:spcPts val="600"/>
              </a:spcAft>
            </a:pPr>
            <a:r>
              <a:rPr lang="fr-FR" altLang="fr-FR" sz="1600" dirty="0"/>
              <a:t>En juillet 2015, le voilier a refait le trajet.</a:t>
            </a:r>
          </a:p>
        </p:txBody>
      </p:sp>
      <p:grpSp>
        <p:nvGrpSpPr>
          <p:cNvPr id="7" name="Groupe 6">
            <a:extLst>
              <a:ext uri="{FF2B5EF4-FFF2-40B4-BE49-F238E27FC236}">
                <a16:creationId xmlns:a16="http://schemas.microsoft.com/office/drawing/2014/main" id="{C8B14234-679E-489C-BA42-895A339EEEB7}"/>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924E60DB-B728-435C-8CE6-330D90A9A7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0" name="ZoneTexte 9">
              <a:extLst>
                <a:ext uri="{FF2B5EF4-FFF2-40B4-BE49-F238E27FC236}">
                  <a16:creationId xmlns:a16="http://schemas.microsoft.com/office/drawing/2014/main" id="{2E2E8EB6-C487-4617-A9C1-87BD46EADE9C}"/>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1" name="Image 10">
              <a:extLst>
                <a:ext uri="{FF2B5EF4-FFF2-40B4-BE49-F238E27FC236}">
                  <a16:creationId xmlns:a16="http://schemas.microsoft.com/office/drawing/2014/main" id="{6AF29E3A-2C91-42A8-BBB1-8FC6C1FBAA32}"/>
                </a:ext>
              </a:extLst>
            </p:cNvPr>
            <p:cNvPicPr>
              <a:picLocks noChangeAspect="1"/>
            </p:cNvPicPr>
            <p:nvPr/>
          </p:nvPicPr>
          <p:blipFill>
            <a:blip r:embed="rId7"/>
            <a:stretch>
              <a:fillRect/>
            </a:stretch>
          </p:blipFill>
          <p:spPr>
            <a:xfrm>
              <a:off x="10243371" y="6353820"/>
              <a:ext cx="898838" cy="324000"/>
            </a:xfrm>
            <a:prstGeom prst="rect">
              <a:avLst/>
            </a:prstGeom>
          </p:spPr>
        </p:pic>
      </p:grpSp>
    </p:spTree>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6" name="Image 3">
            <a:hlinkClick r:id="rId3"/>
            <a:extLst>
              <a:ext uri="{FF2B5EF4-FFF2-40B4-BE49-F238E27FC236}">
                <a16:creationId xmlns:a16="http://schemas.microsoft.com/office/drawing/2014/main" id="{C6BB8390-2CE8-4881-B43F-B73864CC6FA2}"/>
              </a:ext>
            </a:extLst>
          </p:cNvPr>
          <p:cNvPicPr>
            <a:picLocks noChangeAspect="1"/>
          </p:cNvPicPr>
          <p:nvPr/>
        </p:nvPicPr>
        <p:blipFill rotWithShape="1">
          <a:blip r:embed="rId4">
            <a:extLst>
              <a:ext uri="{28A0092B-C50C-407E-A947-70E740481C1C}">
                <a14:useLocalDpi xmlns:a14="http://schemas.microsoft.com/office/drawing/2010/main" val="0"/>
              </a:ext>
            </a:extLst>
          </a:blip>
          <a:srcRect r="14223"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7">
            <a:extLst>
              <a:ext uri="{FF2B5EF4-FFF2-40B4-BE49-F238E27FC236}">
                <a16:creationId xmlns:a16="http://schemas.microsoft.com/office/drawing/2014/main" id="{7FCD5CD9-86D9-44B6-872A-83B17577707C}"/>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000" kern="1200">
                <a:solidFill>
                  <a:schemeClr val="tx1"/>
                </a:solidFill>
                <a:latin typeface="+mj-lt"/>
                <a:ea typeface="+mj-ea"/>
                <a:cs typeface="+mj-cs"/>
              </a:rPr>
              <a:t>Pour comprendre l’histoire</a:t>
            </a:r>
          </a:p>
        </p:txBody>
      </p:sp>
      <p:cxnSp>
        <p:nvCxnSpPr>
          <p:cNvPr id="75" name="Straight Connector 7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B795914B-6B26-4A61-81B3-DF2ACC05A66D}"/>
              </a:ext>
            </a:extLst>
          </p:cNvPr>
          <p:cNvSpPr>
            <a:spLocks noChangeArrowheads="1"/>
          </p:cNvSpPr>
          <p:nvPr/>
        </p:nvSpPr>
        <p:spPr bwMode="auto">
          <a:xfrm>
            <a:off x="7826107" y="5409543"/>
            <a:ext cx="743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a:t>Et apprendre l’histoire de façon ludique</a:t>
            </a:r>
          </a:p>
        </p:txBody>
      </p:sp>
      <p:grpSp>
        <p:nvGrpSpPr>
          <p:cNvPr id="8" name="Groupe 7">
            <a:extLst>
              <a:ext uri="{FF2B5EF4-FFF2-40B4-BE49-F238E27FC236}">
                <a16:creationId xmlns:a16="http://schemas.microsoft.com/office/drawing/2014/main" id="{1B19A50F-E548-48AB-AED8-8082DC2D8BC0}"/>
              </a:ext>
            </a:extLst>
          </p:cNvPr>
          <p:cNvGrpSpPr/>
          <p:nvPr/>
        </p:nvGrpSpPr>
        <p:grpSpPr>
          <a:xfrm>
            <a:off x="8520000" y="6534184"/>
            <a:ext cx="3672000" cy="324000"/>
            <a:chOff x="7455164" y="6353820"/>
            <a:chExt cx="3687045" cy="327318"/>
          </a:xfrm>
        </p:grpSpPr>
        <p:pic>
          <p:nvPicPr>
            <p:cNvPr id="9" name="Image 8">
              <a:extLst>
                <a:ext uri="{FF2B5EF4-FFF2-40B4-BE49-F238E27FC236}">
                  <a16:creationId xmlns:a16="http://schemas.microsoft.com/office/drawing/2014/main" id="{EFFF068E-66EF-46DA-A0FD-22961571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10" name="ZoneTexte 9">
              <a:extLst>
                <a:ext uri="{FF2B5EF4-FFF2-40B4-BE49-F238E27FC236}">
                  <a16:creationId xmlns:a16="http://schemas.microsoft.com/office/drawing/2014/main" id="{FF79EA79-DC91-4E04-B5C1-5DDBEABC0703}"/>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1" name="Image 10">
              <a:extLst>
                <a:ext uri="{FF2B5EF4-FFF2-40B4-BE49-F238E27FC236}">
                  <a16:creationId xmlns:a16="http://schemas.microsoft.com/office/drawing/2014/main" id="{04F637CF-C61E-486D-91EB-37EE503499CA}"/>
                </a:ext>
              </a:extLst>
            </p:cNvPr>
            <p:cNvPicPr>
              <a:picLocks noChangeAspect="1"/>
            </p:cNvPicPr>
            <p:nvPr/>
          </p:nvPicPr>
          <p:blipFill>
            <a:blip r:embed="rId6"/>
            <a:stretch>
              <a:fillRect/>
            </a:stretch>
          </p:blipFill>
          <p:spPr>
            <a:xfrm>
              <a:off x="10243371" y="6353820"/>
              <a:ext cx="898838" cy="324000"/>
            </a:xfrm>
            <a:prstGeom prst="rect">
              <a:avLst/>
            </a:prstGeom>
          </p:spPr>
        </p:pic>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Image 1" descr="Une image contenant herbe, extérieur, jeu, golf&#10;&#10;Description générée automatiquement">
            <a:hlinkClick r:id="rId3"/>
            <a:extLst>
              <a:ext uri="{FF2B5EF4-FFF2-40B4-BE49-F238E27FC236}">
                <a16:creationId xmlns:a16="http://schemas.microsoft.com/office/drawing/2014/main" id="{26517BF0-BA33-4AD0-BC5D-2092ED09B94C}"/>
              </a:ext>
            </a:extLst>
          </p:cNvPr>
          <p:cNvPicPr>
            <a:picLocks noChangeAspect="1"/>
          </p:cNvPicPr>
          <p:nvPr/>
        </p:nvPicPr>
        <p:blipFill rotWithShape="1">
          <a:blip r:embed="rId4">
            <a:extLst>
              <a:ext uri="{28A0092B-C50C-407E-A947-70E740481C1C}">
                <a14:useLocalDpi xmlns:a14="http://schemas.microsoft.com/office/drawing/2010/main" val="0"/>
              </a:ext>
            </a:extLst>
          </a:blip>
          <a:srcRect l="14332" r="522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7">
            <a:extLst>
              <a:ext uri="{FF2B5EF4-FFF2-40B4-BE49-F238E27FC236}">
                <a16:creationId xmlns:a16="http://schemas.microsoft.com/office/drawing/2014/main" id="{9262D5B2-FDCD-4B00-8B47-C300516CF144}"/>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000" kern="1200">
                <a:solidFill>
                  <a:schemeClr val="tx1"/>
                </a:solidFill>
                <a:latin typeface="+mj-lt"/>
                <a:ea typeface="+mj-ea"/>
                <a:cs typeface="+mj-cs"/>
              </a:rPr>
              <a:t>Pour gérer un golf</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C87DE27B-8999-4DD6-8E26-F161E4C29360}"/>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9EF5258D-DC7D-4C66-99F7-69899A8E2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745B0AEA-86B9-461B-B8F5-2CE76FC0604E}"/>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91237BDA-377B-494F-92E0-C79A78635B78}"/>
                </a:ext>
              </a:extLst>
            </p:cNvPr>
            <p:cNvPicPr>
              <a:picLocks noChangeAspect="1"/>
            </p:cNvPicPr>
            <p:nvPr/>
          </p:nvPicPr>
          <p:blipFill>
            <a:blip r:embed="rId6"/>
            <a:stretch>
              <a:fillRect/>
            </a:stretch>
          </p:blipFill>
          <p:spPr>
            <a:xfrm>
              <a:off x="10243371" y="6353820"/>
              <a:ext cx="898838" cy="324000"/>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6F47A937-FDF5-45C6-A90F-7E27379C6B67}"/>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kern="1200" dirty="0" err="1">
                <a:solidFill>
                  <a:srgbClr val="FFFFFF"/>
                </a:solidFill>
                <a:latin typeface="+mj-lt"/>
                <a:ea typeface="+mj-ea"/>
                <a:cs typeface="+mj-cs"/>
              </a:rPr>
              <a:t>Expériences</a:t>
            </a:r>
            <a:r>
              <a:rPr lang="en-US" sz="4800" kern="1200" dirty="0">
                <a:solidFill>
                  <a:srgbClr val="FFFFFF"/>
                </a:solidFill>
                <a:latin typeface="+mj-lt"/>
                <a:ea typeface="+mj-ea"/>
                <a:cs typeface="+mj-cs"/>
              </a:rPr>
              <a:t> </a:t>
            </a:r>
          </a:p>
        </p:txBody>
      </p:sp>
      <p:pic>
        <p:nvPicPr>
          <p:cNvPr id="6" name="Graphic 5">
            <a:extLst>
              <a:ext uri="{FF2B5EF4-FFF2-40B4-BE49-F238E27FC236}">
                <a16:creationId xmlns:a16="http://schemas.microsoft.com/office/drawing/2014/main" id="{B529B6C3-7537-431B-A6D6-1340825C9A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222214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7BCE18B-6428-46B9-B764-C5A0B9A0CB03}"/>
              </a:ext>
            </a:extLst>
          </p:cNvPr>
          <p:cNvSpPr txBox="1"/>
          <p:nvPr/>
        </p:nvSpPr>
        <p:spPr>
          <a:xfrm>
            <a:off x="6828634" y="5536908"/>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a:solidFill>
                  <a:srgbClr val="000000"/>
                </a:solidFill>
                <a:latin typeface="+mj-lt"/>
                <a:ea typeface="+mj-ea"/>
                <a:cs typeface="+mj-cs"/>
              </a:rPr>
              <a:t>Qui sommes nous ?</a:t>
            </a:r>
            <a:endParaRPr lang="en-US" sz="4400" dirty="0">
              <a:solidFill>
                <a:srgbClr val="000000"/>
              </a:solidFill>
              <a:latin typeface="+mj-lt"/>
              <a:ea typeface="+mj-ea"/>
              <a:cs typeface="+mj-cs"/>
            </a:endParaRPr>
          </a:p>
        </p:txBody>
      </p:sp>
      <p:pic>
        <p:nvPicPr>
          <p:cNvPr id="4" name="Espace réservé du contenu 3" descr="Une image contenant étoile, petit, eau, assis&#10;&#10;Description générée automatiquement">
            <a:extLst>
              <a:ext uri="{FF2B5EF4-FFF2-40B4-BE49-F238E27FC236}">
                <a16:creationId xmlns:a16="http://schemas.microsoft.com/office/drawing/2014/main" id="{9CAD1CE8-5B17-404B-BEDB-4CA3856D9A46}"/>
              </a:ext>
            </a:extLst>
          </p:cNvPr>
          <p:cNvPicPr>
            <a:picLocks noGrp="1" noChangeAspect="1"/>
          </p:cNvPicPr>
          <p:nvPr>
            <p:ph idx="1"/>
          </p:nvPr>
        </p:nvPicPr>
        <p:blipFill rotWithShape="1">
          <a:blip r:embed="rId2">
            <a:alphaModFix/>
          </a:blip>
          <a:srcRect l="14838" r="2" b="2"/>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Rectangle 1">
            <a:extLst>
              <a:ext uri="{FF2B5EF4-FFF2-40B4-BE49-F238E27FC236}">
                <a16:creationId xmlns:a16="http://schemas.microsoft.com/office/drawing/2014/main" id="{AF7933AD-07BD-4F66-872B-3D2B2A52BC3A}"/>
              </a:ext>
            </a:extLst>
          </p:cNvPr>
          <p:cNvSpPr/>
          <p:nvPr/>
        </p:nvSpPr>
        <p:spPr>
          <a:xfrm>
            <a:off x="5672274" y="1091888"/>
            <a:ext cx="5575495" cy="2031325"/>
          </a:xfrm>
          <a:prstGeom prst="rect">
            <a:avLst/>
          </a:prstGeom>
        </p:spPr>
        <p:txBody>
          <a:bodyPr wrap="square">
            <a:spAutoFit/>
          </a:bodyPr>
          <a:lstStyle/>
          <a:p>
            <a:r>
              <a:rPr lang="fr-FR" dirty="0">
                <a:solidFill>
                  <a:srgbClr val="000000"/>
                </a:solidFill>
                <a:latin typeface="AvenirLTStd-Light"/>
              </a:rPr>
              <a:t>Une société américaine éditrice du logiciel des Systèmes d’Information Géographique ArcGIS</a:t>
            </a:r>
          </a:p>
          <a:p>
            <a:endParaRPr lang="fr-FR" dirty="0">
              <a:solidFill>
                <a:srgbClr val="000000"/>
              </a:solidFill>
              <a:latin typeface="AvenirLTStd-Light"/>
            </a:endParaRPr>
          </a:p>
          <a:p>
            <a:r>
              <a:rPr lang="fr-FR" dirty="0">
                <a:solidFill>
                  <a:srgbClr val="000000"/>
                </a:solidFill>
                <a:latin typeface="AvenirLTStd-Light"/>
              </a:rPr>
              <a:t>Nous sommes partout dans le monde (plus de 9000 personnes)</a:t>
            </a:r>
          </a:p>
          <a:p>
            <a:endParaRPr lang="fr-FR" dirty="0">
              <a:solidFill>
                <a:srgbClr val="000000"/>
              </a:solidFill>
              <a:latin typeface="AvenirLTStd-Light"/>
            </a:endParaRPr>
          </a:p>
          <a:p>
            <a:r>
              <a:rPr lang="fr-FR" dirty="0">
                <a:solidFill>
                  <a:srgbClr val="000000"/>
                </a:solidFill>
                <a:latin typeface="AvenirLTStd-Light"/>
              </a:rPr>
              <a:t>C’est nous les plus forts </a:t>
            </a:r>
            <a:r>
              <a:rPr lang="fr-FR" dirty="0">
                <a:solidFill>
                  <a:srgbClr val="000000"/>
                </a:solidFill>
                <a:latin typeface="AvenirLTStd-Light"/>
                <a:sym typeface="Wingdings" panose="05000000000000000000" pitchFamily="2" charset="2"/>
              </a:rPr>
              <a:t> !!</a:t>
            </a:r>
            <a:endParaRPr lang="fr-FR" dirty="0"/>
          </a:p>
        </p:txBody>
      </p:sp>
    </p:spTree>
    <p:extLst>
      <p:ext uri="{BB962C8B-B14F-4D97-AF65-F5344CB8AC3E}">
        <p14:creationId xmlns:p14="http://schemas.microsoft.com/office/powerpoint/2010/main" val="3556255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F09FD066-1DC1-4747-906B-75E74E487413}"/>
              </a:ext>
            </a:extLst>
          </p:cNvPr>
          <p:cNvSpPr txBox="1">
            <a:spLocks/>
          </p:cNvSpPr>
          <p:nvPr/>
        </p:nvSpPr>
        <p:spPr>
          <a:xfrm>
            <a:off x="6109498" y="908344"/>
            <a:ext cx="5711200" cy="842871"/>
          </a:xfrm>
          <a:prstGeom prst="rect">
            <a:avLst/>
          </a:prstGeom>
        </p:spPr>
        <p:txBody>
          <a:bodyPr vert="horz" lIns="91440" tIns="45720" rIns="91440" bIns="45720" rtlCol="0" anchor="ctr">
            <a:normAutofit fontScale="92500" lnSpcReduction="20000"/>
          </a:bodyPr>
          <a:lstStyle/>
          <a:p>
            <a:pPr marL="0" lvl="1">
              <a:lnSpc>
                <a:spcPct val="90000"/>
              </a:lnSpc>
              <a:spcBef>
                <a:spcPct val="0"/>
              </a:spcBef>
              <a:spcAft>
                <a:spcPts val="600"/>
              </a:spcAft>
              <a:defRPr/>
            </a:pPr>
            <a:r>
              <a:rPr lang="en-US" sz="3400" dirty="0" err="1">
                <a:sym typeface="Wingdings"/>
              </a:rPr>
              <a:t>Expérience</a:t>
            </a:r>
            <a:r>
              <a:rPr lang="en-US" sz="3400" dirty="0">
                <a:sym typeface="Wingdings"/>
              </a:rPr>
              <a:t> de </a:t>
            </a:r>
            <a:r>
              <a:rPr lang="en-US" sz="3400" dirty="0" err="1">
                <a:sym typeface="Wingdings"/>
              </a:rPr>
              <a:t>l’orange</a:t>
            </a:r>
            <a:r>
              <a:rPr lang="en-US" sz="3400" dirty="0">
                <a:sym typeface="Wingdings"/>
              </a:rPr>
              <a:t> </a:t>
            </a:r>
            <a:r>
              <a:rPr lang="en-US" sz="3400" dirty="0" err="1">
                <a:sym typeface="Wingdings"/>
              </a:rPr>
              <a:t>éclairée</a:t>
            </a:r>
            <a:r>
              <a:rPr lang="en-US" sz="3400" dirty="0">
                <a:sym typeface="Wingdings"/>
              </a:rPr>
              <a:t> par </a:t>
            </a:r>
            <a:r>
              <a:rPr lang="en-US" sz="3400" dirty="0" err="1">
                <a:sym typeface="Wingdings"/>
              </a:rPr>
              <a:t>une</a:t>
            </a:r>
            <a:r>
              <a:rPr lang="en-US" sz="3400" dirty="0">
                <a:sym typeface="Wingdings"/>
              </a:rPr>
              <a:t> source </a:t>
            </a:r>
            <a:r>
              <a:rPr lang="en-US" sz="3400" dirty="0" err="1">
                <a:sym typeface="Wingdings"/>
              </a:rPr>
              <a:t>lumineuse</a:t>
            </a:r>
            <a:endParaRPr lang="en-US" sz="3400" dirty="0"/>
          </a:p>
          <a:p>
            <a:pPr>
              <a:lnSpc>
                <a:spcPct val="90000"/>
              </a:lnSpc>
              <a:spcBef>
                <a:spcPct val="0"/>
              </a:spcBef>
              <a:spcAft>
                <a:spcPts val="600"/>
              </a:spcAft>
              <a:defRPr/>
            </a:pPr>
            <a:endParaRPr lang="en-US" sz="3100" kern="1200" dirty="0">
              <a:latin typeface="+mj-lt"/>
              <a:ea typeface="+mj-ea"/>
              <a:cs typeface="+mj-cs"/>
            </a:endParaRPr>
          </a:p>
        </p:txBody>
      </p:sp>
      <p:sp>
        <p:nvSpPr>
          <p:cNvPr id="7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7411" name="ZoneTexte 2">
            <a:extLst>
              <a:ext uri="{FF2B5EF4-FFF2-40B4-BE49-F238E27FC236}">
                <a16:creationId xmlns:a16="http://schemas.microsoft.com/office/drawing/2014/main" id="{A3FBD8C8-16FE-4B8E-9890-0DC65B253875}"/>
              </a:ext>
            </a:extLst>
          </p:cNvPr>
          <p:cNvSpPr txBox="1">
            <a:spLocks noChangeArrowheads="1"/>
          </p:cNvSpPr>
          <p:nvPr/>
        </p:nvSpPr>
        <p:spPr bwMode="auto">
          <a:xfrm>
            <a:off x="5970147" y="1828801"/>
            <a:ext cx="5383652" cy="41208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indent="-228600">
              <a:lnSpc>
                <a:spcPct val="90000"/>
              </a:lnSpc>
              <a:spcAft>
                <a:spcPts val="600"/>
              </a:spcAft>
              <a:buFont typeface="Arial" panose="020B0604020202020204" pitchFamily="34" charset="0"/>
              <a:buChar char="•"/>
            </a:pPr>
            <a:r>
              <a:rPr lang="en-US" altLang="fr-FR" sz="1700" dirty="0">
                <a:solidFill>
                  <a:srgbClr val="000000"/>
                </a:solidFill>
              </a:rPr>
              <a:t>Est-</a:t>
            </a:r>
            <a:r>
              <a:rPr lang="en-US" altLang="fr-FR" sz="1700" dirty="0" err="1">
                <a:solidFill>
                  <a:srgbClr val="000000"/>
                </a:solidFill>
              </a:rPr>
              <a:t>ce</a:t>
            </a:r>
            <a:r>
              <a:rPr lang="en-US" altLang="fr-FR" sz="1700" dirty="0">
                <a:solidFill>
                  <a:srgbClr val="000000"/>
                </a:solidFill>
              </a:rPr>
              <a:t> que </a:t>
            </a:r>
            <a:r>
              <a:rPr lang="en-US" altLang="fr-FR" sz="1700" dirty="0" err="1">
                <a:solidFill>
                  <a:srgbClr val="000000"/>
                </a:solidFill>
              </a:rPr>
              <a:t>vous</a:t>
            </a:r>
            <a:r>
              <a:rPr lang="en-US" altLang="fr-FR" sz="1700" dirty="0">
                <a:solidFill>
                  <a:srgbClr val="000000"/>
                </a:solidFill>
              </a:rPr>
              <a:t> </a:t>
            </a:r>
            <a:r>
              <a:rPr lang="en-US" altLang="fr-FR" sz="1700" dirty="0" err="1">
                <a:solidFill>
                  <a:srgbClr val="000000"/>
                </a:solidFill>
              </a:rPr>
              <a:t>savez</a:t>
            </a:r>
            <a:r>
              <a:rPr lang="en-US" altLang="fr-FR" sz="1700" dirty="0">
                <a:solidFill>
                  <a:srgbClr val="000000"/>
                </a:solidFill>
              </a:rPr>
              <a:t> que le </a:t>
            </a:r>
            <a:r>
              <a:rPr lang="en-US" altLang="fr-FR" sz="1700" dirty="0" err="1">
                <a:solidFill>
                  <a:srgbClr val="000000"/>
                </a:solidFill>
              </a:rPr>
              <a:t>matin</a:t>
            </a:r>
            <a:r>
              <a:rPr lang="en-US" altLang="fr-FR" sz="1700" dirty="0">
                <a:solidFill>
                  <a:srgbClr val="000000"/>
                </a:solidFill>
              </a:rPr>
              <a:t> </a:t>
            </a:r>
            <a:r>
              <a:rPr lang="en-US" altLang="fr-FR" sz="1700" dirty="0" err="1">
                <a:solidFill>
                  <a:srgbClr val="000000"/>
                </a:solidFill>
              </a:rPr>
              <a:t>quand</a:t>
            </a:r>
            <a:r>
              <a:rPr lang="en-US" altLang="fr-FR" sz="1700" dirty="0">
                <a:solidFill>
                  <a:srgbClr val="000000"/>
                </a:solidFill>
              </a:rPr>
              <a:t> </a:t>
            </a:r>
            <a:r>
              <a:rPr lang="en-US" altLang="fr-FR" sz="1700" dirty="0" err="1">
                <a:solidFill>
                  <a:srgbClr val="000000"/>
                </a:solidFill>
              </a:rPr>
              <a:t>vous</a:t>
            </a:r>
            <a:r>
              <a:rPr lang="en-US" altLang="fr-FR" sz="1700" dirty="0">
                <a:solidFill>
                  <a:srgbClr val="000000"/>
                </a:solidFill>
              </a:rPr>
              <a:t> </a:t>
            </a:r>
          </a:p>
          <a:p>
            <a:pPr indent="-228600">
              <a:lnSpc>
                <a:spcPct val="90000"/>
              </a:lnSpc>
              <a:spcAft>
                <a:spcPts val="600"/>
              </a:spcAft>
              <a:buFont typeface="Arial" panose="020B0604020202020204" pitchFamily="34" charset="0"/>
              <a:buChar char="•"/>
            </a:pPr>
            <a:r>
              <a:rPr lang="en-US" altLang="fr-FR" sz="1700" dirty="0" err="1">
                <a:solidFill>
                  <a:srgbClr val="000000"/>
                </a:solidFill>
              </a:rPr>
              <a:t>vous</a:t>
            </a:r>
            <a:r>
              <a:rPr lang="en-US" altLang="fr-FR" sz="1700" dirty="0">
                <a:solidFill>
                  <a:srgbClr val="000000"/>
                </a:solidFill>
              </a:rPr>
              <a:t> </a:t>
            </a:r>
            <a:r>
              <a:rPr lang="en-US" altLang="fr-FR" sz="1700" dirty="0" err="1">
                <a:solidFill>
                  <a:srgbClr val="000000"/>
                </a:solidFill>
              </a:rPr>
              <a:t>levez</a:t>
            </a:r>
            <a:r>
              <a:rPr lang="en-US" altLang="fr-FR" sz="1700" dirty="0">
                <a:solidFill>
                  <a:srgbClr val="000000"/>
                </a:solidFill>
              </a:rPr>
              <a:t>, </a:t>
            </a:r>
            <a:r>
              <a:rPr lang="en-US" altLang="fr-FR" sz="1700" dirty="0" err="1">
                <a:solidFill>
                  <a:srgbClr val="000000"/>
                </a:solidFill>
              </a:rPr>
              <a:t>d’autres</a:t>
            </a:r>
            <a:r>
              <a:rPr lang="en-US" altLang="fr-FR" sz="1700" dirty="0">
                <a:solidFill>
                  <a:srgbClr val="000000"/>
                </a:solidFill>
              </a:rPr>
              <a:t> enfants </a:t>
            </a:r>
            <a:r>
              <a:rPr lang="en-US" altLang="fr-FR" sz="1700" dirty="0" err="1">
                <a:solidFill>
                  <a:srgbClr val="000000"/>
                </a:solidFill>
              </a:rPr>
              <a:t>eux</a:t>
            </a:r>
            <a:r>
              <a:rPr lang="en-US" altLang="fr-FR" sz="1700" dirty="0">
                <a:solidFill>
                  <a:srgbClr val="000000"/>
                </a:solidFill>
              </a:rPr>
              <a:t> se </a:t>
            </a:r>
            <a:r>
              <a:rPr lang="en-US" altLang="fr-FR" sz="1700" dirty="0" err="1">
                <a:solidFill>
                  <a:srgbClr val="000000"/>
                </a:solidFill>
              </a:rPr>
              <a:t>couchent</a:t>
            </a:r>
            <a:r>
              <a:rPr lang="en-US" altLang="fr-FR" sz="1700" dirty="0">
                <a:solidFill>
                  <a:srgbClr val="000000"/>
                </a:solidFill>
              </a:rPr>
              <a:t> ?</a:t>
            </a:r>
          </a:p>
          <a:p>
            <a:pPr indent="-228600">
              <a:lnSpc>
                <a:spcPct val="90000"/>
              </a:lnSpc>
              <a:spcAft>
                <a:spcPts val="600"/>
              </a:spcAft>
              <a:buFont typeface="Arial" panose="020B0604020202020204" pitchFamily="34" charset="0"/>
              <a:buChar char="•"/>
            </a:pPr>
            <a:r>
              <a:rPr lang="en-US" altLang="fr-FR" sz="1700" dirty="0">
                <a:solidFill>
                  <a:srgbClr val="000000"/>
                </a:solidFill>
              </a:rPr>
              <a:t>La Terre </a:t>
            </a:r>
            <a:r>
              <a:rPr lang="en-US" altLang="fr-FR" sz="1700" dirty="0" err="1">
                <a:solidFill>
                  <a:srgbClr val="000000"/>
                </a:solidFill>
              </a:rPr>
              <a:t>tourne</a:t>
            </a:r>
            <a:r>
              <a:rPr lang="en-US" altLang="fr-FR" sz="1700" dirty="0">
                <a:solidFill>
                  <a:srgbClr val="000000"/>
                </a:solidFill>
              </a:rPr>
              <a:t> sur </a:t>
            </a:r>
            <a:r>
              <a:rPr lang="en-US" altLang="fr-FR" sz="1700" dirty="0" err="1">
                <a:solidFill>
                  <a:srgbClr val="000000"/>
                </a:solidFill>
              </a:rPr>
              <a:t>elle-même</a:t>
            </a:r>
            <a:r>
              <a:rPr lang="en-US" altLang="fr-FR" sz="1700" dirty="0">
                <a:solidFill>
                  <a:srgbClr val="000000"/>
                </a:solidFill>
              </a:rPr>
              <a:t>, </a:t>
            </a:r>
            <a:r>
              <a:rPr lang="en-US" altLang="fr-FR" sz="1700" dirty="0" err="1">
                <a:solidFill>
                  <a:srgbClr val="000000"/>
                </a:solidFill>
              </a:rPr>
              <a:t>elle</a:t>
            </a:r>
            <a:r>
              <a:rPr lang="en-US" altLang="fr-FR" sz="1700" dirty="0">
                <a:solidFill>
                  <a:srgbClr val="000000"/>
                </a:solidFill>
              </a:rPr>
              <a:t> fait 1 tour </a:t>
            </a:r>
            <a:r>
              <a:rPr lang="en-US" altLang="fr-FR" sz="1700" dirty="0" err="1">
                <a:solidFill>
                  <a:srgbClr val="000000"/>
                </a:solidFill>
              </a:rPr>
              <a:t>en</a:t>
            </a:r>
            <a:r>
              <a:rPr lang="en-US" altLang="fr-FR" sz="1700" dirty="0">
                <a:solidFill>
                  <a:srgbClr val="000000"/>
                </a:solidFill>
              </a:rPr>
              <a:t> 1 </a:t>
            </a:r>
            <a:r>
              <a:rPr lang="en-US" altLang="fr-FR" sz="1700" dirty="0" err="1">
                <a:solidFill>
                  <a:srgbClr val="000000"/>
                </a:solidFill>
              </a:rPr>
              <a:t>journée</a:t>
            </a:r>
            <a:endParaRPr lang="en-US" altLang="fr-FR" sz="1700" dirty="0">
              <a:solidFill>
                <a:srgbClr val="000000"/>
              </a:solidFill>
            </a:endParaRPr>
          </a:p>
          <a:p>
            <a:pPr indent="-228600">
              <a:lnSpc>
                <a:spcPct val="90000"/>
              </a:lnSpc>
              <a:spcAft>
                <a:spcPts val="600"/>
              </a:spcAft>
              <a:buFont typeface="Arial" panose="020B0604020202020204" pitchFamily="34" charset="0"/>
              <a:buChar char="•"/>
            </a:pPr>
            <a:r>
              <a:rPr lang="en-US" altLang="fr-FR" sz="1700" dirty="0">
                <a:solidFill>
                  <a:srgbClr val="000000"/>
                </a:solidFill>
              </a:rPr>
              <a:t>La Terre fait le tour du soleil, </a:t>
            </a:r>
            <a:r>
              <a:rPr lang="en-US" altLang="fr-FR" sz="1700" dirty="0" err="1">
                <a:solidFill>
                  <a:srgbClr val="000000"/>
                </a:solidFill>
              </a:rPr>
              <a:t>elle</a:t>
            </a:r>
            <a:r>
              <a:rPr lang="en-US" altLang="fr-FR" sz="1700" dirty="0">
                <a:solidFill>
                  <a:srgbClr val="000000"/>
                </a:solidFill>
              </a:rPr>
              <a:t> fait 1 tout </a:t>
            </a:r>
            <a:r>
              <a:rPr lang="en-US" altLang="fr-FR" sz="1700" dirty="0" err="1">
                <a:solidFill>
                  <a:srgbClr val="000000"/>
                </a:solidFill>
              </a:rPr>
              <a:t>en</a:t>
            </a:r>
            <a:r>
              <a:rPr lang="en-US" altLang="fr-FR" sz="1700" dirty="0">
                <a:solidFill>
                  <a:srgbClr val="000000"/>
                </a:solidFill>
              </a:rPr>
              <a:t> 1 an</a:t>
            </a:r>
          </a:p>
          <a:p>
            <a:pPr indent="-228600">
              <a:lnSpc>
                <a:spcPct val="90000"/>
              </a:lnSpc>
              <a:spcAft>
                <a:spcPts val="600"/>
              </a:spcAft>
              <a:buFont typeface="Arial" panose="020B0604020202020204" pitchFamily="34" charset="0"/>
              <a:buChar char="•"/>
            </a:pPr>
            <a:r>
              <a:rPr lang="en-US" altLang="fr-FR" sz="1700" dirty="0" err="1">
                <a:solidFill>
                  <a:srgbClr val="000000"/>
                </a:solidFill>
              </a:rPr>
              <a:t>Quand</a:t>
            </a:r>
            <a:r>
              <a:rPr lang="en-US" altLang="fr-FR" sz="1700" dirty="0">
                <a:solidFill>
                  <a:srgbClr val="000000"/>
                </a:solidFill>
              </a:rPr>
              <a:t> </a:t>
            </a:r>
            <a:r>
              <a:rPr lang="en-US" altLang="fr-FR" sz="1700" dirty="0" err="1">
                <a:solidFill>
                  <a:srgbClr val="000000"/>
                </a:solidFill>
              </a:rPr>
              <a:t>vous</a:t>
            </a:r>
            <a:r>
              <a:rPr lang="en-US" altLang="fr-FR" sz="1700" dirty="0">
                <a:solidFill>
                  <a:srgbClr val="000000"/>
                </a:solidFill>
              </a:rPr>
              <a:t> </a:t>
            </a:r>
            <a:r>
              <a:rPr lang="en-US" altLang="fr-FR" sz="1700" dirty="0" err="1">
                <a:solidFill>
                  <a:srgbClr val="000000"/>
                </a:solidFill>
              </a:rPr>
              <a:t>serez</a:t>
            </a:r>
            <a:r>
              <a:rPr lang="en-US" altLang="fr-FR" sz="1700" dirty="0">
                <a:solidFill>
                  <a:srgbClr val="000000"/>
                </a:solidFill>
              </a:rPr>
              <a:t> </a:t>
            </a:r>
            <a:r>
              <a:rPr lang="en-US" altLang="fr-FR" sz="1700" dirty="0" err="1">
                <a:solidFill>
                  <a:srgbClr val="000000"/>
                </a:solidFill>
              </a:rPr>
              <a:t>en</a:t>
            </a:r>
            <a:r>
              <a:rPr lang="en-US" altLang="fr-FR" sz="1700" dirty="0">
                <a:solidFill>
                  <a:srgbClr val="000000"/>
                </a:solidFill>
              </a:rPr>
              <a:t> CE1, la </a:t>
            </a:r>
            <a:r>
              <a:rPr lang="en-US" altLang="fr-FR" sz="1700" dirty="0" err="1">
                <a:solidFill>
                  <a:srgbClr val="000000"/>
                </a:solidFill>
              </a:rPr>
              <a:t>terre</a:t>
            </a:r>
            <a:r>
              <a:rPr lang="en-US" altLang="fr-FR" sz="1700" dirty="0">
                <a:solidFill>
                  <a:srgbClr val="000000"/>
                </a:solidFill>
              </a:rPr>
              <a:t> aura fait 2 </a:t>
            </a:r>
            <a:r>
              <a:rPr lang="en-US" altLang="fr-FR" sz="1700" dirty="0" err="1">
                <a:solidFill>
                  <a:srgbClr val="000000"/>
                </a:solidFill>
              </a:rPr>
              <a:t>fois</a:t>
            </a:r>
            <a:r>
              <a:rPr lang="en-US" altLang="fr-FR" sz="1700" dirty="0">
                <a:solidFill>
                  <a:srgbClr val="000000"/>
                </a:solidFill>
              </a:rPr>
              <a:t> le tour du soleil…</a:t>
            </a:r>
          </a:p>
          <a:p>
            <a:pPr indent="-228600">
              <a:lnSpc>
                <a:spcPct val="90000"/>
              </a:lnSpc>
              <a:spcAft>
                <a:spcPts val="600"/>
              </a:spcAft>
              <a:buFont typeface="Arial" panose="020B0604020202020204" pitchFamily="34" charset="0"/>
              <a:buChar char="•"/>
            </a:pPr>
            <a:endParaRPr lang="en-US" altLang="fr-FR" sz="1700" dirty="0">
              <a:solidFill>
                <a:srgbClr val="000000"/>
              </a:solidFill>
            </a:endParaRPr>
          </a:p>
          <a:p>
            <a:pPr indent="-228600">
              <a:lnSpc>
                <a:spcPct val="90000"/>
              </a:lnSpc>
              <a:spcAft>
                <a:spcPts val="600"/>
              </a:spcAft>
              <a:buFont typeface="Arial" panose="020B0604020202020204" pitchFamily="34" charset="0"/>
              <a:buChar char="•"/>
            </a:pPr>
            <a:r>
              <a:rPr lang="en-US" altLang="fr-FR" sz="1700" dirty="0">
                <a:solidFill>
                  <a:srgbClr val="000000"/>
                </a:solidFill>
              </a:rPr>
              <a:t>Est-</a:t>
            </a:r>
            <a:r>
              <a:rPr lang="en-US" altLang="fr-FR" sz="1700" dirty="0" err="1">
                <a:solidFill>
                  <a:srgbClr val="000000"/>
                </a:solidFill>
              </a:rPr>
              <a:t>ce</a:t>
            </a:r>
            <a:r>
              <a:rPr lang="en-US" altLang="fr-FR" sz="1700" dirty="0">
                <a:solidFill>
                  <a:srgbClr val="000000"/>
                </a:solidFill>
              </a:rPr>
              <a:t> que </a:t>
            </a:r>
            <a:r>
              <a:rPr lang="en-US" altLang="fr-FR" sz="1700" dirty="0" err="1">
                <a:solidFill>
                  <a:srgbClr val="000000"/>
                </a:solidFill>
              </a:rPr>
              <a:t>vous</a:t>
            </a:r>
            <a:r>
              <a:rPr lang="en-US" altLang="fr-FR" sz="1700" dirty="0">
                <a:solidFill>
                  <a:srgbClr val="000000"/>
                </a:solidFill>
              </a:rPr>
              <a:t> </a:t>
            </a:r>
            <a:r>
              <a:rPr lang="en-US" altLang="fr-FR" sz="1700" dirty="0" err="1">
                <a:solidFill>
                  <a:srgbClr val="000000"/>
                </a:solidFill>
              </a:rPr>
              <a:t>connaissez</a:t>
            </a:r>
            <a:r>
              <a:rPr lang="en-US" altLang="fr-FR" sz="1700" dirty="0">
                <a:solidFill>
                  <a:srgbClr val="000000"/>
                </a:solidFill>
              </a:rPr>
              <a:t> les </a:t>
            </a:r>
            <a:r>
              <a:rPr lang="en-US" altLang="fr-FR" sz="1700" dirty="0" err="1">
                <a:solidFill>
                  <a:srgbClr val="000000"/>
                </a:solidFill>
              </a:rPr>
              <a:t>saisons</a:t>
            </a:r>
            <a:r>
              <a:rPr lang="en-US" altLang="fr-FR" sz="1700" dirty="0">
                <a:solidFill>
                  <a:srgbClr val="000000"/>
                </a:solidFill>
              </a:rPr>
              <a:t> ?</a:t>
            </a:r>
          </a:p>
          <a:p>
            <a:pPr indent="-228600">
              <a:lnSpc>
                <a:spcPct val="90000"/>
              </a:lnSpc>
              <a:spcAft>
                <a:spcPts val="600"/>
              </a:spcAft>
              <a:buFont typeface="Arial" panose="020B0604020202020204" pitchFamily="34" charset="0"/>
              <a:buChar char="•"/>
            </a:pPr>
            <a:r>
              <a:rPr lang="en-US" altLang="fr-FR" sz="1700" dirty="0">
                <a:solidFill>
                  <a:srgbClr val="000000"/>
                </a:solidFill>
              </a:rPr>
              <a:t>Quelle </a:t>
            </a:r>
            <a:r>
              <a:rPr lang="en-US" altLang="fr-FR" sz="1700" dirty="0" err="1">
                <a:solidFill>
                  <a:srgbClr val="000000"/>
                </a:solidFill>
              </a:rPr>
              <a:t>saison</a:t>
            </a:r>
            <a:r>
              <a:rPr lang="en-US" altLang="fr-FR" sz="1700" dirty="0">
                <a:solidFill>
                  <a:srgbClr val="000000"/>
                </a:solidFill>
              </a:rPr>
              <a:t> </a:t>
            </a:r>
            <a:r>
              <a:rPr lang="en-US" altLang="fr-FR" sz="1700" dirty="0" err="1">
                <a:solidFill>
                  <a:srgbClr val="000000"/>
                </a:solidFill>
              </a:rPr>
              <a:t>sommes</a:t>
            </a:r>
            <a:r>
              <a:rPr lang="en-US" altLang="fr-FR" sz="1700" dirty="0">
                <a:solidFill>
                  <a:srgbClr val="000000"/>
                </a:solidFill>
              </a:rPr>
              <a:t>-nous ?</a:t>
            </a:r>
          </a:p>
          <a:p>
            <a:pPr indent="-228600">
              <a:lnSpc>
                <a:spcPct val="90000"/>
              </a:lnSpc>
              <a:spcAft>
                <a:spcPts val="600"/>
              </a:spcAft>
              <a:buFont typeface="Arial" panose="020B0604020202020204" pitchFamily="34" charset="0"/>
              <a:buChar char="•"/>
            </a:pPr>
            <a:r>
              <a:rPr lang="en-US" altLang="fr-FR" sz="1700" dirty="0" err="1">
                <a:solidFill>
                  <a:srgbClr val="000000"/>
                </a:solidFill>
              </a:rPr>
              <a:t>Savez-vous</a:t>
            </a:r>
            <a:r>
              <a:rPr lang="en-US" altLang="fr-FR" sz="1700" dirty="0">
                <a:solidFill>
                  <a:srgbClr val="000000"/>
                </a:solidFill>
              </a:rPr>
              <a:t> </a:t>
            </a:r>
            <a:r>
              <a:rPr lang="en-US" altLang="fr-FR" sz="1700" dirty="0" err="1">
                <a:solidFill>
                  <a:srgbClr val="000000"/>
                </a:solidFill>
              </a:rPr>
              <a:t>pourquoi</a:t>
            </a:r>
            <a:r>
              <a:rPr lang="en-US" altLang="fr-FR" sz="1700" dirty="0">
                <a:solidFill>
                  <a:srgbClr val="000000"/>
                </a:solidFill>
              </a:rPr>
              <a:t> </a:t>
            </a:r>
            <a:r>
              <a:rPr lang="en-US" altLang="fr-FR" sz="1700" dirty="0" err="1">
                <a:solidFill>
                  <a:srgbClr val="000000"/>
                </a:solidFill>
              </a:rPr>
              <a:t>il</a:t>
            </a:r>
            <a:r>
              <a:rPr lang="en-US" altLang="fr-FR" sz="1700" dirty="0">
                <a:solidFill>
                  <a:srgbClr val="000000"/>
                </a:solidFill>
              </a:rPr>
              <a:t> y a des </a:t>
            </a:r>
            <a:r>
              <a:rPr lang="en-US" altLang="fr-FR" sz="1700" dirty="0" err="1">
                <a:solidFill>
                  <a:srgbClr val="000000"/>
                </a:solidFill>
              </a:rPr>
              <a:t>saisons</a:t>
            </a:r>
            <a:r>
              <a:rPr lang="en-US" altLang="fr-FR" sz="1700" dirty="0">
                <a:solidFill>
                  <a:srgbClr val="000000"/>
                </a:solidFill>
              </a:rPr>
              <a:t> ?</a:t>
            </a:r>
          </a:p>
          <a:p>
            <a:pPr indent="-228600">
              <a:lnSpc>
                <a:spcPct val="90000"/>
              </a:lnSpc>
              <a:spcAft>
                <a:spcPts val="600"/>
              </a:spcAft>
              <a:buFont typeface="Arial" panose="020B0604020202020204" pitchFamily="34" charset="0"/>
              <a:buChar char="•"/>
            </a:pPr>
            <a:r>
              <a:rPr lang="en-US" altLang="fr-FR" sz="1700" dirty="0">
                <a:solidFill>
                  <a:srgbClr val="000000"/>
                </a:solidFill>
              </a:rPr>
              <a:t>Il y a des </a:t>
            </a:r>
            <a:r>
              <a:rPr lang="en-US" altLang="fr-FR" sz="1700" dirty="0" err="1">
                <a:solidFill>
                  <a:srgbClr val="000000"/>
                </a:solidFill>
              </a:rPr>
              <a:t>saisons</a:t>
            </a:r>
            <a:r>
              <a:rPr lang="en-US" altLang="fr-FR" sz="1700" dirty="0">
                <a:solidFill>
                  <a:srgbClr val="000000"/>
                </a:solidFill>
              </a:rPr>
              <a:t> car </a:t>
            </a:r>
            <a:r>
              <a:rPr lang="en-US" altLang="fr-FR" sz="1700" dirty="0" err="1">
                <a:solidFill>
                  <a:srgbClr val="000000"/>
                </a:solidFill>
              </a:rPr>
              <a:t>Inclinaison</a:t>
            </a:r>
            <a:r>
              <a:rPr lang="en-US" altLang="fr-FR" sz="1700" dirty="0">
                <a:solidFill>
                  <a:srgbClr val="000000"/>
                </a:solidFill>
              </a:rPr>
              <a:t> de la </a:t>
            </a:r>
            <a:r>
              <a:rPr lang="en-US" altLang="fr-FR" sz="1700" dirty="0" err="1">
                <a:solidFill>
                  <a:srgbClr val="000000"/>
                </a:solidFill>
              </a:rPr>
              <a:t>terre</a:t>
            </a:r>
            <a:r>
              <a:rPr lang="en-US" altLang="fr-FR" sz="1700" dirty="0">
                <a:solidFill>
                  <a:srgbClr val="000000"/>
                </a:solidFill>
              </a:rPr>
              <a:t> (</a:t>
            </a:r>
            <a:r>
              <a:rPr lang="en-US" altLang="fr-FR" sz="1700" dirty="0" err="1">
                <a:solidFill>
                  <a:srgbClr val="000000"/>
                </a:solidFill>
              </a:rPr>
              <a:t>regardez</a:t>
            </a:r>
            <a:r>
              <a:rPr lang="en-US" altLang="fr-FR" sz="1700" dirty="0">
                <a:solidFill>
                  <a:srgbClr val="000000"/>
                </a:solidFill>
              </a:rPr>
              <a:t>, le globe </a:t>
            </a:r>
            <a:r>
              <a:rPr lang="en-US" altLang="fr-FR" sz="1700" dirty="0" err="1">
                <a:solidFill>
                  <a:srgbClr val="000000"/>
                </a:solidFill>
              </a:rPr>
              <a:t>est</a:t>
            </a:r>
            <a:r>
              <a:rPr lang="en-US" altLang="fr-FR" sz="1700" dirty="0">
                <a:solidFill>
                  <a:srgbClr val="000000"/>
                </a:solidFill>
              </a:rPr>
              <a:t> </a:t>
            </a:r>
            <a:r>
              <a:rPr lang="en-US" altLang="fr-FR" sz="1700" dirty="0" err="1">
                <a:solidFill>
                  <a:srgbClr val="000000"/>
                </a:solidFill>
              </a:rPr>
              <a:t>penché</a:t>
            </a:r>
            <a:r>
              <a:rPr lang="en-US" altLang="fr-FR" sz="1700" dirty="0">
                <a:solidFill>
                  <a:srgbClr val="000000"/>
                </a:solidFill>
              </a:rPr>
              <a:t>)</a:t>
            </a:r>
          </a:p>
          <a:p>
            <a:pPr marL="0" lvl="1" indent="-228600">
              <a:lnSpc>
                <a:spcPct val="90000"/>
              </a:lnSpc>
              <a:spcAft>
                <a:spcPts val="600"/>
              </a:spcAft>
              <a:buFont typeface="Arial" panose="020B0604020202020204" pitchFamily="34" charset="0"/>
              <a:buChar char="•"/>
            </a:pPr>
            <a:r>
              <a:rPr lang="en-US" altLang="fr-FR" sz="1700" dirty="0" err="1">
                <a:solidFill>
                  <a:srgbClr val="000000"/>
                </a:solidFill>
              </a:rPr>
              <a:t>Expliquer</a:t>
            </a:r>
            <a:r>
              <a:rPr lang="en-US" altLang="fr-FR" sz="1700" dirty="0">
                <a:solidFill>
                  <a:srgbClr val="000000"/>
                </a:solidFill>
              </a:rPr>
              <a:t>…</a:t>
            </a:r>
          </a:p>
          <a:p>
            <a:pPr marL="0" lvl="1" indent="-228600">
              <a:lnSpc>
                <a:spcPct val="90000"/>
              </a:lnSpc>
              <a:spcAft>
                <a:spcPts val="600"/>
              </a:spcAft>
              <a:buFont typeface="Arial" panose="020B0604020202020204" pitchFamily="34" charset="0"/>
              <a:buChar char="•"/>
            </a:pPr>
            <a:r>
              <a:rPr lang="en-US" altLang="fr-FR" sz="1700" dirty="0">
                <a:solidFill>
                  <a:srgbClr val="000000"/>
                </a:solidFill>
              </a:rPr>
              <a:t>Non </a:t>
            </a:r>
            <a:r>
              <a:rPr lang="en-US" altLang="fr-FR" sz="1700" dirty="0" err="1">
                <a:solidFill>
                  <a:srgbClr val="000000"/>
                </a:solidFill>
              </a:rPr>
              <a:t>lié</a:t>
            </a:r>
            <a:r>
              <a:rPr lang="en-US" altLang="fr-FR" sz="1700" dirty="0">
                <a:solidFill>
                  <a:srgbClr val="000000"/>
                </a:solidFill>
              </a:rPr>
              <a:t> à la distance soleil/</a:t>
            </a:r>
            <a:r>
              <a:rPr lang="en-US" altLang="fr-FR" sz="1700" dirty="0" err="1">
                <a:solidFill>
                  <a:srgbClr val="000000"/>
                </a:solidFill>
              </a:rPr>
              <a:t>terre</a:t>
            </a:r>
            <a:endParaRPr lang="en-US" altLang="fr-FR" sz="24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altLang="fr-FR" sz="2400" kern="1200" dirty="0">
              <a:solidFill>
                <a:schemeClr val="tx1"/>
              </a:solidFill>
              <a:latin typeface="+mn-lt"/>
              <a:ea typeface="+mn-ea"/>
              <a:cs typeface="+mn-cs"/>
            </a:endParaRPr>
          </a:p>
        </p:txBody>
      </p:sp>
      <p:sp>
        <p:nvSpPr>
          <p:cNvPr id="2" name="ZoneTexte 1">
            <a:extLst>
              <a:ext uri="{FF2B5EF4-FFF2-40B4-BE49-F238E27FC236}">
                <a16:creationId xmlns:a16="http://schemas.microsoft.com/office/drawing/2014/main" id="{23BDB8D6-0C51-455E-9EA7-12A547B03A5F}"/>
              </a:ext>
            </a:extLst>
          </p:cNvPr>
          <p:cNvSpPr txBox="1"/>
          <p:nvPr/>
        </p:nvSpPr>
        <p:spPr>
          <a:xfrm>
            <a:off x="1709637" y="681089"/>
            <a:ext cx="2953790" cy="830997"/>
          </a:xfrm>
          <a:prstGeom prst="rect">
            <a:avLst/>
          </a:prstGeom>
          <a:noFill/>
        </p:spPr>
        <p:txBody>
          <a:bodyPr wrap="square" rtlCol="0">
            <a:spAutoFit/>
          </a:bodyPr>
          <a:lstStyle/>
          <a:p>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Expérience</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1</a:t>
            </a:r>
          </a:p>
          <a:p>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074" name="Picture 2" descr="Résultat de recherche d'images pour &quot;une orange eclairée&quot;">
            <a:extLst>
              <a:ext uri="{FF2B5EF4-FFF2-40B4-BE49-F238E27FC236}">
                <a16:creationId xmlns:a16="http://schemas.microsoft.com/office/drawing/2014/main" id="{267CECC8-D1F0-4A48-B8F0-916A0513E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151" y="2460984"/>
            <a:ext cx="3254276" cy="2165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F09FD066-1DC1-4747-906B-75E74E487413}"/>
              </a:ext>
            </a:extLst>
          </p:cNvPr>
          <p:cNvSpPr txBox="1">
            <a:spLocks/>
          </p:cNvSpPr>
          <p:nvPr/>
        </p:nvSpPr>
        <p:spPr>
          <a:xfrm>
            <a:off x="6109498" y="908344"/>
            <a:ext cx="5244301" cy="1538130"/>
          </a:xfrm>
          <a:prstGeom prst="rect">
            <a:avLst/>
          </a:prstGeom>
        </p:spPr>
        <p:txBody>
          <a:bodyPr vert="horz" lIns="91440" tIns="45720" rIns="91440" bIns="45720" rtlCol="0" anchor="ctr">
            <a:normAutofit/>
          </a:bodyPr>
          <a:lstStyle/>
          <a:p>
            <a:pPr marL="0" lvl="1">
              <a:lnSpc>
                <a:spcPct val="90000"/>
              </a:lnSpc>
              <a:spcBef>
                <a:spcPct val="0"/>
              </a:spcBef>
              <a:spcAft>
                <a:spcPts val="600"/>
              </a:spcAft>
              <a:defRPr/>
            </a:pPr>
            <a:r>
              <a:rPr lang="en-US" sz="3100" kern="1200" dirty="0" err="1">
                <a:solidFill>
                  <a:schemeClr val="tx1"/>
                </a:solidFill>
                <a:latin typeface="+mj-lt"/>
                <a:ea typeface="+mj-ea"/>
                <a:cs typeface="+mj-cs"/>
                <a:sym typeface="Wingdings"/>
              </a:rPr>
              <a:t>Expérience</a:t>
            </a:r>
            <a:r>
              <a:rPr lang="en-US" sz="3100" kern="1200" dirty="0">
                <a:solidFill>
                  <a:schemeClr val="tx1"/>
                </a:solidFill>
                <a:latin typeface="+mj-lt"/>
                <a:ea typeface="+mj-ea"/>
                <a:cs typeface="+mj-cs"/>
                <a:sym typeface="Wingdings"/>
              </a:rPr>
              <a:t> de </a:t>
            </a:r>
            <a:r>
              <a:rPr lang="en-US" sz="3100" kern="1200" dirty="0" err="1">
                <a:solidFill>
                  <a:schemeClr val="tx1"/>
                </a:solidFill>
                <a:latin typeface="+mj-lt"/>
                <a:ea typeface="+mj-ea"/>
                <a:cs typeface="+mj-cs"/>
                <a:sym typeface="Wingdings"/>
              </a:rPr>
              <a:t>l’orange</a:t>
            </a:r>
            <a:r>
              <a:rPr lang="en-US" sz="3100" kern="1200" dirty="0">
                <a:solidFill>
                  <a:schemeClr val="tx1"/>
                </a:solidFill>
                <a:latin typeface="+mj-lt"/>
                <a:ea typeface="+mj-ea"/>
                <a:cs typeface="+mj-cs"/>
                <a:sym typeface="Wingdings"/>
              </a:rPr>
              <a:t> que </a:t>
            </a:r>
            <a:r>
              <a:rPr lang="en-US" sz="3100" kern="1200" dirty="0" err="1">
                <a:solidFill>
                  <a:schemeClr val="tx1"/>
                </a:solidFill>
                <a:latin typeface="+mj-lt"/>
                <a:ea typeface="+mj-ea"/>
                <a:cs typeface="+mj-cs"/>
                <a:sym typeface="Wingdings"/>
              </a:rPr>
              <a:t>l’on</a:t>
            </a:r>
            <a:r>
              <a:rPr lang="en-US" sz="3100" kern="1200" dirty="0">
                <a:solidFill>
                  <a:schemeClr val="tx1"/>
                </a:solidFill>
                <a:latin typeface="+mj-lt"/>
                <a:ea typeface="+mj-ea"/>
                <a:cs typeface="+mj-cs"/>
                <a:sym typeface="Wingdings"/>
              </a:rPr>
              <a:t> « </a:t>
            </a:r>
            <a:r>
              <a:rPr lang="en-US" sz="3100" kern="1200" dirty="0" err="1">
                <a:solidFill>
                  <a:schemeClr val="tx1"/>
                </a:solidFill>
                <a:latin typeface="+mj-lt"/>
                <a:ea typeface="+mj-ea"/>
                <a:cs typeface="+mj-cs"/>
                <a:sym typeface="Wingdings"/>
              </a:rPr>
              <a:t>déplie</a:t>
            </a:r>
            <a:r>
              <a:rPr lang="en-US" sz="3100" kern="1200" dirty="0">
                <a:solidFill>
                  <a:schemeClr val="tx1"/>
                </a:solidFill>
                <a:latin typeface="+mj-lt"/>
                <a:ea typeface="+mj-ea"/>
                <a:cs typeface="+mj-cs"/>
                <a:sym typeface="Wingdings"/>
              </a:rPr>
              <a:t> »</a:t>
            </a:r>
          </a:p>
          <a:p>
            <a:pPr>
              <a:lnSpc>
                <a:spcPct val="90000"/>
              </a:lnSpc>
              <a:spcBef>
                <a:spcPct val="0"/>
              </a:spcBef>
              <a:spcAft>
                <a:spcPts val="600"/>
              </a:spcAft>
              <a:defRPr/>
            </a:pPr>
            <a:endParaRPr lang="en-US" sz="3100" kern="1200" dirty="0">
              <a:solidFill>
                <a:schemeClr val="tx1"/>
              </a:solidFill>
              <a:latin typeface="+mj-lt"/>
              <a:ea typeface="+mj-ea"/>
              <a:cs typeface="+mj-cs"/>
            </a:endParaRPr>
          </a:p>
        </p:txBody>
      </p:sp>
      <p:sp>
        <p:nvSpPr>
          <p:cNvPr id="7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6" name="Picture 2">
            <a:extLst>
              <a:ext uri="{FF2B5EF4-FFF2-40B4-BE49-F238E27FC236}">
                <a16:creationId xmlns:a16="http://schemas.microsoft.com/office/drawing/2014/main" id="{20FE8C6F-D859-46FB-9224-B337ED85370B}"/>
              </a:ext>
            </a:extLst>
          </p:cNvPr>
          <p:cNvPicPr>
            <a:picLocks noChangeAspect="1" noChangeArrowheads="1"/>
          </p:cNvPicPr>
          <p:nvPr/>
        </p:nvPicPr>
        <p:blipFill>
          <a:blip r:embed="rId3"/>
          <a:stretch>
            <a:fillRect/>
          </a:stretch>
        </p:blipFill>
        <p:spPr bwMode="auto">
          <a:xfrm>
            <a:off x="1480173" y="2169517"/>
            <a:ext cx="3267942" cy="2510373"/>
          </a:xfrm>
          <a:prstGeom prst="rect">
            <a:avLst/>
          </a:prstGeom>
        </p:spPr>
      </p:pic>
      <p:sp>
        <p:nvSpPr>
          <p:cNvPr id="17411" name="ZoneTexte 2">
            <a:extLst>
              <a:ext uri="{FF2B5EF4-FFF2-40B4-BE49-F238E27FC236}">
                <a16:creationId xmlns:a16="http://schemas.microsoft.com/office/drawing/2014/main" id="{A3FBD8C8-16FE-4B8E-9890-0DC65B253875}"/>
              </a:ext>
            </a:extLst>
          </p:cNvPr>
          <p:cNvSpPr txBox="1">
            <a:spLocks noChangeArrowheads="1"/>
          </p:cNvSpPr>
          <p:nvPr/>
        </p:nvSpPr>
        <p:spPr bwMode="auto">
          <a:xfrm>
            <a:off x="5911158" y="2706865"/>
            <a:ext cx="5383652" cy="34700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indent="-228600">
              <a:lnSpc>
                <a:spcPct val="90000"/>
              </a:lnSpc>
              <a:spcAft>
                <a:spcPts val="600"/>
              </a:spcAft>
              <a:buFont typeface="Arial" panose="020B0604020202020204" pitchFamily="34" charset="0"/>
              <a:buChar char="•"/>
            </a:pPr>
            <a:endParaRPr lang="en-US" altLang="fr-FR" sz="24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altLang="fr-FR" sz="2400" kern="1200" dirty="0">
                <a:solidFill>
                  <a:schemeClr val="tx1"/>
                </a:solidFill>
                <a:latin typeface="+mn-lt"/>
                <a:ea typeface="+mn-ea"/>
                <a:cs typeface="+mn-cs"/>
              </a:rPr>
              <a:t>Comment fait-on pour passer du globe au </a:t>
            </a:r>
            <a:r>
              <a:rPr lang="en-US" altLang="fr-FR" sz="2400" kern="1200">
                <a:solidFill>
                  <a:schemeClr val="tx1"/>
                </a:solidFill>
                <a:latin typeface="+mn-lt"/>
                <a:ea typeface="+mn-ea"/>
                <a:cs typeface="+mn-cs"/>
              </a:rPr>
              <a:t>planisphère</a:t>
            </a:r>
            <a:r>
              <a:rPr lang="en-US" altLang="fr-FR" sz="2400" kern="1200" dirty="0">
                <a:solidFill>
                  <a:schemeClr val="tx1"/>
                </a:solidFill>
                <a:latin typeface="+mn-lt"/>
                <a:ea typeface="+mn-ea"/>
                <a:cs typeface="+mn-cs"/>
              </a:rPr>
              <a:t> ?</a:t>
            </a:r>
          </a:p>
          <a:p>
            <a:pPr indent="-228600">
              <a:lnSpc>
                <a:spcPct val="90000"/>
              </a:lnSpc>
              <a:spcAft>
                <a:spcPts val="600"/>
              </a:spcAft>
              <a:buFont typeface="Arial" panose="020B0604020202020204" pitchFamily="34" charset="0"/>
              <a:buChar char="•"/>
            </a:pPr>
            <a:endParaRPr lang="en-US" altLang="fr-FR" sz="2400" kern="12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99072C92-7EF4-4AFA-896F-0AE778978FF1}"/>
              </a:ext>
            </a:extLst>
          </p:cNvPr>
          <p:cNvSpPr txBox="1"/>
          <p:nvPr/>
        </p:nvSpPr>
        <p:spPr>
          <a:xfrm>
            <a:off x="1709637" y="681089"/>
            <a:ext cx="2953790" cy="830997"/>
          </a:xfrm>
          <a:prstGeom prst="rect">
            <a:avLst/>
          </a:prstGeom>
          <a:noFill/>
        </p:spPr>
        <p:txBody>
          <a:bodyPr wrap="square" rtlCol="0">
            <a:spAutoFit/>
          </a:bodyPr>
          <a:lstStyle/>
          <a:p>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Expérience</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2</a:t>
            </a:r>
          </a:p>
          <a:p>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04221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61">
            <a:extLst>
              <a:ext uri="{FF2B5EF4-FFF2-40B4-BE49-F238E27FC236}">
                <a16:creationId xmlns:a16="http://schemas.microsoft.com/office/drawing/2014/main" id="{07979A4C-5367-4694-90B3-6BAE19525B5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lnSpc>
                <a:spcPct val="90000"/>
              </a:lnSpc>
            </a:pPr>
            <a:r>
              <a:rPr lang="en-US" altLang="fr-FR" sz="4800" kern="1200">
                <a:solidFill>
                  <a:srgbClr val="FFFFFF"/>
                </a:solidFill>
                <a:latin typeface="+mj-lt"/>
                <a:ea typeface="+mj-ea"/>
                <a:cs typeface="+mj-cs"/>
              </a:rPr>
              <a:t>En résumé …</a:t>
            </a:r>
          </a:p>
        </p:txBody>
      </p:sp>
      <p:cxnSp>
        <p:nvCxnSpPr>
          <p:cNvPr id="193" name="Straight Connector 19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3555" name="il_fi" descr="http://i2.cdscdn.com/pdt2/4/3/4/1/700x700/rav11434/rw/puzzleball-mappemonde-180p.jpg">
            <a:extLst>
              <a:ext uri="{FF2B5EF4-FFF2-40B4-BE49-F238E27FC236}">
                <a16:creationId xmlns:a16="http://schemas.microsoft.com/office/drawing/2014/main" id="{0C3D9149-325D-4281-B696-AFE49D3B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9" b="35731"/>
          <a:stretch/>
        </p:blipFill>
        <p:spPr bwMode="auto">
          <a:xfrm>
            <a:off x="5153822" y="1589786"/>
            <a:ext cx="6553545" cy="3686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C7BAD466-22A6-4C44-ACD4-8EF9F27390BE}"/>
              </a:ext>
            </a:extLst>
          </p:cNvPr>
          <p:cNvSpPr txBox="1">
            <a:spLocks/>
          </p:cNvSpPr>
          <p:nvPr/>
        </p:nvSpPr>
        <p:spPr>
          <a:xfrm>
            <a:off x="863029" y="1012004"/>
            <a:ext cx="3416158" cy="4795408"/>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400" kern="1200">
                <a:solidFill>
                  <a:srgbClr val="FFFFFF"/>
                </a:solidFill>
                <a:latin typeface="+mj-lt"/>
                <a:ea typeface="+mj-ea"/>
                <a:cs typeface="+mj-cs"/>
              </a:rPr>
              <a:t>Souvenez-vous...</a:t>
            </a:r>
          </a:p>
        </p:txBody>
      </p:sp>
      <p:graphicFrame>
        <p:nvGraphicFramePr>
          <p:cNvPr id="15" name="Title 61">
            <a:extLst>
              <a:ext uri="{FF2B5EF4-FFF2-40B4-BE49-F238E27FC236}">
                <a16:creationId xmlns:a16="http://schemas.microsoft.com/office/drawing/2014/main" id="{AB067AA4-F674-4DD8-9D77-13FE435EDE4F}"/>
              </a:ext>
            </a:extLst>
          </p:cNvPr>
          <p:cNvGraphicFramePr/>
          <p:nvPr>
            <p:extLst>
              <p:ext uri="{D42A27DB-BD31-4B8C-83A1-F6EECF244321}">
                <p14:modId xmlns:p14="http://schemas.microsoft.com/office/powerpoint/2010/main" val="427277978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863865F4-C519-472B-AAC7-14CC205D152A}"/>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err="1">
                <a:solidFill>
                  <a:srgbClr val="FFFFFF"/>
                </a:solidFill>
                <a:latin typeface="+mj-lt"/>
                <a:ea typeface="+mj-ea"/>
                <a:cs typeface="+mj-cs"/>
              </a:rPr>
              <a:t>Démo</a:t>
            </a:r>
            <a:endParaRPr lang="en-US" sz="4800" kern="1200" dirty="0">
              <a:solidFill>
                <a:srgbClr val="FFFFFF"/>
              </a:solidFill>
              <a:latin typeface="+mj-lt"/>
              <a:ea typeface="+mj-ea"/>
              <a:cs typeface="+mj-cs"/>
            </a:endParaRPr>
          </a:p>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B044C7F0-17C8-4687-8D96-B2567A78D6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3093470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hlinkClick r:id="rId2"/>
            <a:extLst>
              <a:ext uri="{FF2B5EF4-FFF2-40B4-BE49-F238E27FC236}">
                <a16:creationId xmlns:a16="http://schemas.microsoft.com/office/drawing/2014/main" id="{1AEF9BD5-9068-4512-AAA6-EA2158072DE7}"/>
              </a:ext>
            </a:extLst>
          </p:cNvPr>
          <p:cNvPicPr>
            <a:picLocks noChangeAspect="1"/>
          </p:cNvPicPr>
          <p:nvPr/>
        </p:nvPicPr>
        <p:blipFill rotWithShape="1">
          <a:blip r:embed="rId3">
            <a:extLst>
              <a:ext uri="{28A0092B-C50C-407E-A947-70E740481C1C}">
                <a14:useLocalDpi xmlns:a14="http://schemas.microsoft.com/office/drawing/2010/main" val="0"/>
              </a:ext>
            </a:extLst>
          </a:blip>
          <a:srcRect l="13333"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7">
            <a:extLst>
              <a:ext uri="{FF2B5EF4-FFF2-40B4-BE49-F238E27FC236}">
                <a16:creationId xmlns:a16="http://schemas.microsoft.com/office/drawing/2014/main" id="{BA20027E-4E7F-4168-8A5E-6AC4E07DD137}"/>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000" b="1" kern="1200" dirty="0">
                <a:solidFill>
                  <a:schemeClr val="tx1"/>
                </a:solidFill>
                <a:latin typeface="+mj-lt"/>
                <a:ea typeface="+mj-ea"/>
                <a:cs typeface="+mj-cs"/>
              </a:rPr>
              <a:t>Pour </a:t>
            </a:r>
            <a:r>
              <a:rPr lang="en-US" sz="4000" b="1" kern="1200" dirty="0" err="1">
                <a:solidFill>
                  <a:schemeClr val="tx1"/>
                </a:solidFill>
                <a:latin typeface="+mj-lt"/>
                <a:ea typeface="+mj-ea"/>
                <a:cs typeface="+mj-cs"/>
              </a:rPr>
              <a:t>écouter</a:t>
            </a:r>
            <a:r>
              <a:rPr lang="en-US" sz="4000" b="1" kern="1200" dirty="0">
                <a:solidFill>
                  <a:schemeClr val="tx1"/>
                </a:solidFill>
                <a:latin typeface="+mj-lt"/>
                <a:ea typeface="+mj-ea"/>
                <a:cs typeface="+mj-cs"/>
              </a:rPr>
              <a:t> la radio</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9C5967DD-99EB-461B-8D7D-649269D0C3EE}"/>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73D5D60F-E2CF-421B-8182-B0CE3518E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EFCF4E0F-EED5-48EC-A359-56612EF92AE8}"/>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1" name="Image 10">
              <a:extLst>
                <a:ext uri="{FF2B5EF4-FFF2-40B4-BE49-F238E27FC236}">
                  <a16:creationId xmlns:a16="http://schemas.microsoft.com/office/drawing/2014/main" id="{CBBBD006-07CD-4AB0-A120-4BB7558D29A8}"/>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183356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Image 1" descr="Une image contenant texte, carte&#10;&#10;Description générée automatiquement">
            <a:hlinkClick r:id="rId3"/>
            <a:extLst>
              <a:ext uri="{FF2B5EF4-FFF2-40B4-BE49-F238E27FC236}">
                <a16:creationId xmlns:a16="http://schemas.microsoft.com/office/drawing/2014/main" id="{F88268AF-2FCF-4E97-BCED-823120517AFD}"/>
              </a:ext>
            </a:extLst>
          </p:cNvPr>
          <p:cNvPicPr>
            <a:picLocks noChangeAspect="1"/>
          </p:cNvPicPr>
          <p:nvPr/>
        </p:nvPicPr>
        <p:blipFill rotWithShape="1">
          <a:blip r:embed="rId4">
            <a:extLst>
              <a:ext uri="{28A0092B-C50C-407E-A947-70E740481C1C}">
                <a14:useLocalDpi xmlns:a14="http://schemas.microsoft.com/office/drawing/2010/main" val="0"/>
              </a:ext>
            </a:extLst>
          </a:blip>
          <a:srcRect l="2166" r="716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7">
            <a:extLst>
              <a:ext uri="{FF2B5EF4-FFF2-40B4-BE49-F238E27FC236}">
                <a16:creationId xmlns:a16="http://schemas.microsoft.com/office/drawing/2014/main" id="{EA4EC9D8-80C4-495D-82FA-7FE6544955FE}"/>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000" kern="1200">
                <a:solidFill>
                  <a:schemeClr val="tx1"/>
                </a:solidFill>
                <a:latin typeface="+mj-lt"/>
                <a:ea typeface="+mj-ea"/>
                <a:cs typeface="+mj-cs"/>
              </a:rPr>
              <a:t>Pour mieux connaitre son territoire</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1E711C08-841D-4046-894F-5753264E4EA7}"/>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638BC1CF-B1A1-44BF-9CB8-7EA67C203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2BBA6828-705F-4BEF-AC25-42C71E652EF4}"/>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EBDD204F-45A9-405C-B42A-EEB6D04B4DA8}"/>
                </a:ext>
              </a:extLst>
            </p:cNvPr>
            <p:cNvPicPr>
              <a:picLocks noChangeAspect="1"/>
            </p:cNvPicPr>
            <p:nvPr/>
          </p:nvPicPr>
          <p:blipFill>
            <a:blip r:embed="rId6"/>
            <a:stretch>
              <a:fillRect/>
            </a:stretch>
          </p:blipFill>
          <p:spPr>
            <a:xfrm>
              <a:off x="10243371" y="6353820"/>
              <a:ext cx="898838" cy="324000"/>
            </a:xfrm>
            <a:prstGeom prst="rect">
              <a:avLst/>
            </a:prstGeom>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7" name="Image 1" descr="Une image contenant capture d’écran, photo, ordinateur, nombreux&#10;&#10;Description générée automatiquement">
            <a:hlinkClick r:id="rId3"/>
            <a:extLst>
              <a:ext uri="{FF2B5EF4-FFF2-40B4-BE49-F238E27FC236}">
                <a16:creationId xmlns:a16="http://schemas.microsoft.com/office/drawing/2014/main" id="{4912DCD0-E500-4DFE-A378-9C11CFFB224B}"/>
              </a:ext>
            </a:extLst>
          </p:cNvPr>
          <p:cNvPicPr>
            <a:picLocks noChangeAspect="1"/>
          </p:cNvPicPr>
          <p:nvPr/>
        </p:nvPicPr>
        <p:blipFill rotWithShape="1">
          <a:blip r:embed="rId4">
            <a:extLst>
              <a:ext uri="{28A0092B-C50C-407E-A947-70E740481C1C}">
                <a14:useLocalDpi xmlns:a14="http://schemas.microsoft.com/office/drawing/2010/main" val="0"/>
              </a:ext>
            </a:extLst>
          </a:blip>
          <a:srcRect r="1199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7">
            <a:extLst>
              <a:ext uri="{FF2B5EF4-FFF2-40B4-BE49-F238E27FC236}">
                <a16:creationId xmlns:a16="http://schemas.microsoft.com/office/drawing/2014/main" id="{93151ACC-3900-4402-8375-F622C242878B}"/>
              </a:ext>
            </a:extLst>
          </p:cNvPr>
          <p:cNvSpPr txBox="1">
            <a:spLocks/>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3100" kern="1200" dirty="0">
                <a:solidFill>
                  <a:schemeClr val="tx1"/>
                </a:solidFill>
                <a:latin typeface="+mj-lt"/>
                <a:ea typeface="+mj-ea"/>
                <a:cs typeface="+mj-cs"/>
              </a:rPr>
              <a:t>Pour </a:t>
            </a:r>
            <a:r>
              <a:rPr lang="en-US" sz="3100" kern="1200" dirty="0" err="1">
                <a:solidFill>
                  <a:schemeClr val="tx1"/>
                </a:solidFill>
                <a:latin typeface="+mj-lt"/>
                <a:ea typeface="+mj-ea"/>
                <a:cs typeface="+mj-cs"/>
              </a:rPr>
              <a:t>mieux</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comprendre</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ce</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qu’est</a:t>
            </a:r>
            <a:r>
              <a:rPr lang="en-US" sz="3100" kern="1200" dirty="0">
                <a:solidFill>
                  <a:schemeClr val="tx1"/>
                </a:solidFill>
                <a:latin typeface="+mj-lt"/>
                <a:ea typeface="+mj-ea"/>
                <a:cs typeface="+mj-cs"/>
              </a:rPr>
              <a:t> la </a:t>
            </a:r>
            <a:r>
              <a:rPr lang="en-US" sz="3100" kern="1200" dirty="0" err="1">
                <a:solidFill>
                  <a:schemeClr val="tx1"/>
                </a:solidFill>
                <a:latin typeface="+mj-lt"/>
                <a:ea typeface="+mj-ea"/>
                <a:cs typeface="+mj-cs"/>
              </a:rPr>
              <a:t>francophonie</a:t>
            </a:r>
            <a:endParaRPr lang="en-US" sz="3100" kern="1200" dirty="0">
              <a:solidFill>
                <a:schemeClr val="tx1"/>
              </a:solidFill>
              <a:latin typeface="+mj-lt"/>
              <a:ea typeface="+mj-ea"/>
              <a:cs typeface="+mj-cs"/>
            </a:endParaRPr>
          </a:p>
        </p:txBody>
      </p:sp>
      <p:cxnSp>
        <p:nvCxnSpPr>
          <p:cNvPr id="74" name="Straight Connector 7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D1F9CFE4-11DA-4EC1-8894-B6D7C5B2D5B5}"/>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1D8A5F35-C82F-46F2-B43E-DCB0038FE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559C3BB9-951D-4296-A985-3D2E24BFF15D}"/>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F284E662-631D-433E-B7C8-EA26AD725C79}"/>
                </a:ext>
              </a:extLst>
            </p:cNvPr>
            <p:cNvPicPr>
              <a:picLocks noChangeAspect="1"/>
            </p:cNvPicPr>
            <p:nvPr/>
          </p:nvPicPr>
          <p:blipFill>
            <a:blip r:embed="rId6"/>
            <a:stretch>
              <a:fillRect/>
            </a:stretch>
          </p:blipFill>
          <p:spPr>
            <a:xfrm>
              <a:off x="10243371" y="6353820"/>
              <a:ext cx="898838" cy="324000"/>
            </a:xfrm>
            <a:prstGeom prst="rect">
              <a:avLst/>
            </a:prstGeom>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hlinkClick r:id="rId2"/>
            <a:extLst>
              <a:ext uri="{FF2B5EF4-FFF2-40B4-BE49-F238E27FC236}">
                <a16:creationId xmlns:a16="http://schemas.microsoft.com/office/drawing/2014/main" id="{288E06E8-51B8-41C6-94A7-CD1ABD1DF726}"/>
              </a:ext>
            </a:extLst>
          </p:cNvPr>
          <p:cNvPicPr>
            <a:picLocks noChangeAspect="1"/>
          </p:cNvPicPr>
          <p:nvPr/>
        </p:nvPicPr>
        <p:blipFill rotWithShape="1">
          <a:blip r:embed="rId3"/>
          <a:srcRect r="1779"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Rectangle 2">
            <a:extLst>
              <a:ext uri="{FF2B5EF4-FFF2-40B4-BE49-F238E27FC236}">
                <a16:creationId xmlns:a16="http://schemas.microsoft.com/office/drawing/2014/main" id="{FC49954A-710C-40CF-A30B-3BDC126B4C86}"/>
              </a:ext>
            </a:extLst>
          </p:cNvPr>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3400" kern="1200" dirty="0" err="1">
                <a:solidFill>
                  <a:schemeClr val="tx1"/>
                </a:solidFill>
                <a:latin typeface="+mj-lt"/>
                <a:ea typeface="+mj-ea"/>
                <a:cs typeface="+mj-cs"/>
              </a:rPr>
              <a:t>Informations</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remarquables</a:t>
            </a:r>
            <a:r>
              <a:rPr lang="en-US" sz="3400" kern="1200" dirty="0">
                <a:solidFill>
                  <a:schemeClr val="tx1"/>
                </a:solidFill>
                <a:latin typeface="+mj-lt"/>
                <a:ea typeface="+mj-ea"/>
                <a:cs typeface="+mj-cs"/>
              </a:rPr>
              <a:t> sur </a:t>
            </a:r>
            <a:r>
              <a:rPr lang="en-US" sz="3400" kern="1200" dirty="0" err="1">
                <a:solidFill>
                  <a:schemeClr val="tx1"/>
                </a:solidFill>
                <a:latin typeface="+mj-lt"/>
                <a:ea typeface="+mj-ea"/>
                <a:cs typeface="+mj-cs"/>
              </a:rPr>
              <a:t>notre</a:t>
            </a:r>
            <a:r>
              <a:rPr lang="en-US" sz="3400" kern="1200" dirty="0">
                <a:solidFill>
                  <a:schemeClr val="tx1"/>
                </a:solidFill>
                <a:latin typeface="+mj-lt"/>
                <a:ea typeface="+mj-ea"/>
                <a:cs typeface="+mj-cs"/>
              </a:rPr>
              <a:t> belle </a:t>
            </a:r>
            <a:r>
              <a:rPr lang="en-US" sz="3400" kern="1200" dirty="0" err="1">
                <a:solidFill>
                  <a:schemeClr val="tx1"/>
                </a:solidFill>
                <a:latin typeface="+mj-lt"/>
                <a:ea typeface="+mj-ea"/>
                <a:cs typeface="+mj-cs"/>
              </a:rPr>
              <a:t>planète</a:t>
            </a:r>
            <a:r>
              <a:rPr lang="en-US" sz="3400" kern="1200" dirty="0">
                <a:solidFill>
                  <a:schemeClr val="tx1"/>
                </a:solidFill>
                <a:latin typeface="+mj-lt"/>
                <a:ea typeface="+mj-ea"/>
                <a:cs typeface="+mj-cs"/>
              </a:rPr>
              <a:t> !</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140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u contenu 5" descr="Une image contenant carte&#10;&#10;Description générée automatiquement">
            <a:hlinkClick r:id="rId2"/>
            <a:extLst>
              <a:ext uri="{FF2B5EF4-FFF2-40B4-BE49-F238E27FC236}">
                <a16:creationId xmlns:a16="http://schemas.microsoft.com/office/drawing/2014/main" id="{8CD4BED0-9A8D-4B11-BBDB-D4AFAF01FA28}"/>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re 3">
            <a:extLst>
              <a:ext uri="{FF2B5EF4-FFF2-40B4-BE49-F238E27FC236}">
                <a16:creationId xmlns:a16="http://schemas.microsoft.com/office/drawing/2014/main" id="{C18BBA1C-E19D-4FDC-905A-02043C404C0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kern="1200">
                <a:solidFill>
                  <a:schemeClr val="tx1"/>
                </a:solidFill>
                <a:latin typeface="+mj-lt"/>
                <a:ea typeface="+mj-ea"/>
                <a:cs typeface="+mj-cs"/>
              </a:rPr>
              <a:t>Intoxication mortelle</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A070626-2D74-4A54-BF29-F56793FC0D81}"/>
              </a:ext>
            </a:extLst>
          </p:cNvPr>
          <p:cNvSpPr/>
          <p:nvPr/>
        </p:nvSpPr>
        <p:spPr>
          <a:xfrm>
            <a:off x="8512523" y="5319319"/>
            <a:ext cx="2411814" cy="369332"/>
          </a:xfrm>
          <a:prstGeom prst="rect">
            <a:avLst/>
          </a:prstGeom>
        </p:spPr>
        <p:txBody>
          <a:bodyPr wrap="none">
            <a:spAutoFit/>
          </a:bodyPr>
          <a:lstStyle/>
          <a:p>
            <a:pPr>
              <a:spcAft>
                <a:spcPts val="600"/>
              </a:spcAft>
            </a:pPr>
            <a:r>
              <a:rPr lang="fr-FR" sz="1800">
                <a:solidFill>
                  <a:srgbClr val="000000"/>
                </a:solidFill>
                <a:latin typeface="AvenirLTStd-Light"/>
              </a:rPr>
              <a:t>Identifier les problèmes</a:t>
            </a:r>
            <a:endParaRPr lang="fr-FR" sz="1800"/>
          </a:p>
        </p:txBody>
      </p:sp>
      <p:grpSp>
        <p:nvGrpSpPr>
          <p:cNvPr id="7" name="Groupe 6">
            <a:extLst>
              <a:ext uri="{FF2B5EF4-FFF2-40B4-BE49-F238E27FC236}">
                <a16:creationId xmlns:a16="http://schemas.microsoft.com/office/drawing/2014/main" id="{A46F8489-CBB3-4FEC-AD66-9A6D389B0728}"/>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DCAD59DD-FC8C-4023-A184-88F077597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F3F980A5-9533-452E-AA9D-618F9C8DF944}"/>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DA6A1851-42BC-4316-92D8-C54729F9CF2E}"/>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326252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u contenu 5" descr="Une image contenant carte&#10;&#10;Description générée automatiquement">
            <a:extLst>
              <a:ext uri="{FF2B5EF4-FFF2-40B4-BE49-F238E27FC236}">
                <a16:creationId xmlns:a16="http://schemas.microsoft.com/office/drawing/2014/main" id="{8CFD3D07-8B44-44FF-8A5A-36FDA5EF4257}"/>
              </a:ext>
            </a:extLst>
          </p:cNvPr>
          <p:cNvPicPr>
            <a:picLocks noGrp="1" noChangeAspect="1"/>
          </p:cNvPicPr>
          <p:nvPr>
            <p:ph idx="1"/>
          </p:nvPr>
        </p:nvPicPr>
        <p:blipFill rotWithShape="1">
          <a:blip r:embed="rId2"/>
          <a:srcRect b="8907"/>
          <a:stretch/>
        </p:blipFill>
        <p:spPr>
          <a:xfrm>
            <a:off x="20" y="10"/>
            <a:ext cx="12191980" cy="6857989"/>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7D4DFC6-BD8D-4CCD-82C6-92D34638CAC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kern="1200" dirty="0">
                <a:solidFill>
                  <a:schemeClr val="tx1">
                    <a:lumMod val="85000"/>
                    <a:lumOff val="15000"/>
                  </a:schemeClr>
                </a:solidFill>
                <a:latin typeface="+mj-lt"/>
                <a:ea typeface="+mj-ea"/>
                <a:cs typeface="+mj-cs"/>
              </a:rPr>
              <a:t>Ce que nous </a:t>
            </a:r>
            <a:r>
              <a:rPr lang="en-US" sz="3600" kern="1200" dirty="0" err="1">
                <a:solidFill>
                  <a:schemeClr val="tx1">
                    <a:lumMod val="85000"/>
                    <a:lumOff val="15000"/>
                  </a:schemeClr>
                </a:solidFill>
                <a:latin typeface="+mj-lt"/>
                <a:ea typeface="+mj-ea"/>
                <a:cs typeface="+mj-cs"/>
              </a:rPr>
              <a:t>faisons</a:t>
            </a:r>
            <a:endParaRPr lang="en-US" sz="3600" kern="1200" dirty="0">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7" name="Groupe 6">
            <a:extLst>
              <a:ext uri="{FF2B5EF4-FFF2-40B4-BE49-F238E27FC236}">
                <a16:creationId xmlns:a16="http://schemas.microsoft.com/office/drawing/2014/main" id="{BD69E635-699D-4C3B-AF33-3618D3033EA1}"/>
              </a:ext>
            </a:extLst>
          </p:cNvPr>
          <p:cNvGrpSpPr/>
          <p:nvPr/>
        </p:nvGrpSpPr>
        <p:grpSpPr>
          <a:xfrm>
            <a:off x="8520000" y="6534184"/>
            <a:ext cx="3672000" cy="324000"/>
            <a:chOff x="7455164" y="6353820"/>
            <a:chExt cx="3687045" cy="327318"/>
          </a:xfrm>
        </p:grpSpPr>
        <p:pic>
          <p:nvPicPr>
            <p:cNvPr id="8" name="Image 7">
              <a:extLst>
                <a:ext uri="{FF2B5EF4-FFF2-40B4-BE49-F238E27FC236}">
                  <a16:creationId xmlns:a16="http://schemas.microsoft.com/office/drawing/2014/main" id="{07347DA2-BD2E-4989-81A8-17DC187A7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9" name="ZoneTexte 8">
              <a:extLst>
                <a:ext uri="{FF2B5EF4-FFF2-40B4-BE49-F238E27FC236}">
                  <a16:creationId xmlns:a16="http://schemas.microsoft.com/office/drawing/2014/main" id="{3098B694-CF9C-48AE-B96B-7BE3508E886B}"/>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CB79570F-27C9-41B1-894E-E96854BF834C}"/>
                </a:ext>
              </a:extLst>
            </p:cNvPr>
            <p:cNvPicPr>
              <a:picLocks noChangeAspect="1"/>
            </p:cNvPicPr>
            <p:nvPr/>
          </p:nvPicPr>
          <p:blipFill>
            <a:blip r:embed="rId4"/>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5685801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hlinkClick r:id="rId2"/>
            <a:extLst>
              <a:ext uri="{FF2B5EF4-FFF2-40B4-BE49-F238E27FC236}">
                <a16:creationId xmlns:a16="http://schemas.microsoft.com/office/drawing/2014/main" id="{1A484082-2094-41B5-92A5-70E0A93612DE}"/>
              </a:ext>
            </a:extLst>
          </p:cNvPr>
          <p:cNvPicPr>
            <a:picLocks noGrp="1" noChangeAspect="1"/>
          </p:cNvPicPr>
          <p:nvPr>
            <p:ph idx="1"/>
          </p:nvPr>
        </p:nvPicPr>
        <p:blipFill rotWithShape="1">
          <a:blip r:embed="rId3"/>
          <a:srcRect t="22634" r="-1" b="23647"/>
          <a:stretch/>
        </p:blipFill>
        <p:spPr>
          <a:xfrm>
            <a:off x="20" y="10"/>
            <a:ext cx="12191980" cy="6857990"/>
          </a:xfrm>
          <a:prstGeom prst="rect">
            <a:avLst/>
          </a:prstGeom>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2086AF8B-4D87-42EB-86C9-F83F656EDA2F}"/>
              </a:ext>
            </a:extLst>
          </p:cNvPr>
          <p:cNvSpPr>
            <a:spLocks noGrp="1"/>
          </p:cNvSpPr>
          <p:nvPr>
            <p:ph type="title"/>
          </p:nvPr>
        </p:nvSpPr>
        <p:spPr>
          <a:xfrm>
            <a:off x="7677831" y="3868559"/>
            <a:ext cx="4703378" cy="3430126"/>
          </a:xfrm>
          <a:prstGeom prst="ellipse">
            <a:avLst/>
          </a:prstGeom>
        </p:spPr>
        <p:txBody>
          <a:bodyPr vert="horz" lIns="91440" tIns="45720" rIns="91440" bIns="45720" rtlCol="0" anchor="b">
            <a:normAutofit fontScale="90000"/>
          </a:bodyPr>
          <a:lstStyle/>
          <a:p>
            <a:pPr algn="ctr"/>
            <a:r>
              <a:rPr lang="en-US" sz="4000" u="sng" kern="1200" dirty="0" err="1">
                <a:solidFill>
                  <a:schemeClr val="tx1"/>
                </a:solidFill>
                <a:latin typeface="+mj-lt"/>
                <a:ea typeface="+mj-ea"/>
                <a:cs typeface="+mj-cs"/>
              </a:rPr>
              <a:t>Surveiller</a:t>
            </a:r>
            <a:r>
              <a:rPr lang="en-US" sz="4000" u="sng" kern="1200" dirty="0">
                <a:solidFill>
                  <a:schemeClr val="tx1"/>
                </a:solidFill>
                <a:latin typeface="+mj-lt"/>
                <a:ea typeface="+mj-ea"/>
                <a:cs typeface="+mj-cs"/>
              </a:rPr>
              <a:t> le </a:t>
            </a:r>
            <a:r>
              <a:rPr lang="en-US" sz="4000" u="sng" kern="1200" dirty="0" err="1">
                <a:solidFill>
                  <a:schemeClr val="tx1"/>
                </a:solidFill>
                <a:latin typeface="+mj-lt"/>
                <a:ea typeface="+mj-ea"/>
                <a:cs typeface="+mj-cs"/>
              </a:rPr>
              <a:t>changement</a:t>
            </a:r>
            <a:br>
              <a:rPr lang="en-US" sz="2000" u="sng"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Si </a:t>
            </a:r>
            <a:r>
              <a:rPr lang="en-US" sz="2000" kern="1200" dirty="0" err="1">
                <a:solidFill>
                  <a:schemeClr val="tx1"/>
                </a:solidFill>
                <a:latin typeface="+mj-lt"/>
                <a:ea typeface="+mj-ea"/>
                <a:cs typeface="+mj-cs"/>
              </a:rPr>
              <a:t>une</a:t>
            </a:r>
            <a:r>
              <a:rPr lang="en-US" sz="2000" kern="1200" dirty="0">
                <a:solidFill>
                  <a:schemeClr val="tx1"/>
                </a:solidFill>
                <a:latin typeface="+mj-lt"/>
                <a:ea typeface="+mj-ea"/>
                <a:cs typeface="+mj-cs"/>
              </a:rPr>
              <a:t> image </a:t>
            </a:r>
            <a:r>
              <a:rPr lang="en-US" sz="2000" kern="1200" dirty="0" err="1">
                <a:solidFill>
                  <a:schemeClr val="tx1"/>
                </a:solidFill>
                <a:latin typeface="+mj-lt"/>
                <a:ea typeface="+mj-ea"/>
                <a:cs typeface="+mj-cs"/>
              </a:rPr>
              <a:t>vaut</a:t>
            </a:r>
            <a:r>
              <a:rPr lang="en-US" sz="2000" kern="1200" dirty="0">
                <a:solidFill>
                  <a:schemeClr val="tx1"/>
                </a:solidFill>
                <a:latin typeface="+mj-lt"/>
                <a:ea typeface="+mj-ea"/>
                <a:cs typeface="+mj-cs"/>
              </a:rPr>
              <a:t> 1 000 mots, </a:t>
            </a:r>
            <a:r>
              <a:rPr lang="en-US" sz="2000" kern="1200" dirty="0" err="1">
                <a:solidFill>
                  <a:schemeClr val="tx1"/>
                </a:solidFill>
                <a:latin typeface="+mj-lt"/>
                <a:ea typeface="+mj-ea"/>
                <a:cs typeface="+mj-cs"/>
              </a:rPr>
              <a:t>une</a:t>
            </a:r>
            <a:r>
              <a:rPr lang="en-US" sz="2000" kern="1200" dirty="0">
                <a:solidFill>
                  <a:schemeClr val="tx1"/>
                </a:solidFill>
                <a:latin typeface="+mj-lt"/>
                <a:ea typeface="+mj-ea"/>
                <a:cs typeface="+mj-cs"/>
              </a:rPr>
              <a:t> carte </a:t>
            </a:r>
            <a:r>
              <a:rPr lang="en-US" sz="2000" kern="1200" dirty="0" err="1">
                <a:solidFill>
                  <a:schemeClr val="tx1"/>
                </a:solidFill>
                <a:latin typeface="+mj-lt"/>
                <a:ea typeface="+mj-ea"/>
                <a:cs typeface="+mj-cs"/>
              </a:rPr>
              <a:t>en</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vaut</a:t>
            </a:r>
            <a:r>
              <a:rPr lang="en-US" sz="2000" kern="1200" dirty="0">
                <a:solidFill>
                  <a:schemeClr val="tx1"/>
                </a:solidFill>
                <a:latin typeface="+mj-lt"/>
                <a:ea typeface="+mj-ea"/>
                <a:cs typeface="+mj-cs"/>
              </a:rPr>
              <a:t> 10 000 !</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Cette</a:t>
            </a:r>
            <a:r>
              <a:rPr lang="en-US" sz="2000" kern="1200" dirty="0">
                <a:solidFill>
                  <a:schemeClr val="tx1"/>
                </a:solidFill>
                <a:latin typeface="+mj-lt"/>
                <a:ea typeface="+mj-ea"/>
                <a:cs typeface="+mj-cs"/>
              </a:rPr>
              <a:t> carte </a:t>
            </a:r>
            <a:r>
              <a:rPr lang="en-US" sz="2000" kern="1200" dirty="0" err="1">
                <a:solidFill>
                  <a:schemeClr val="tx1"/>
                </a:solidFill>
                <a:latin typeface="+mj-lt"/>
                <a:ea typeface="+mj-ea"/>
                <a:cs typeface="+mj-cs"/>
              </a:rPr>
              <a:t>révèle</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clairement</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l'ampleur</a:t>
            </a:r>
            <a:r>
              <a:rPr lang="en-US" sz="2000" kern="1200" dirty="0">
                <a:solidFill>
                  <a:schemeClr val="tx1"/>
                </a:solidFill>
                <a:latin typeface="+mj-lt"/>
                <a:ea typeface="+mj-ea"/>
                <a:cs typeface="+mj-cs"/>
              </a:rPr>
              <a:t> du </a:t>
            </a:r>
            <a:r>
              <a:rPr lang="en-US" sz="2000" kern="1200" dirty="0" err="1">
                <a:solidFill>
                  <a:schemeClr val="tx1"/>
                </a:solidFill>
                <a:latin typeface="+mj-lt"/>
                <a:ea typeface="+mj-ea"/>
                <a:cs typeface="+mj-cs"/>
              </a:rPr>
              <a:t>recul</a:t>
            </a:r>
            <a:r>
              <a:rPr lang="en-US" sz="2000" kern="1200" dirty="0">
                <a:solidFill>
                  <a:schemeClr val="tx1"/>
                </a:solidFill>
                <a:latin typeface="+mj-lt"/>
                <a:ea typeface="+mj-ea"/>
                <a:cs typeface="+mj-cs"/>
              </a:rPr>
              <a:t> des glaciers dans </a:t>
            </a:r>
            <a:r>
              <a:rPr lang="en-US" sz="2000" kern="1200" dirty="0" err="1">
                <a:solidFill>
                  <a:schemeClr val="tx1"/>
                </a:solidFill>
                <a:latin typeface="+mj-lt"/>
                <a:ea typeface="+mj-ea"/>
                <a:cs typeface="+mj-cs"/>
              </a:rPr>
              <a:t>l'hémisphère</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sud</a:t>
            </a:r>
            <a:r>
              <a:rPr lang="en-US" sz="2000" kern="1200" dirty="0">
                <a:solidFill>
                  <a:schemeClr val="tx1"/>
                </a:solidFill>
                <a:latin typeface="+mj-lt"/>
                <a:ea typeface="+mj-ea"/>
                <a:cs typeface="+mj-cs"/>
              </a:rPr>
              <a:t>.</a:t>
            </a:r>
            <a:br>
              <a:rPr lang="en-US" sz="2000" kern="1200" dirty="0">
                <a:solidFill>
                  <a:schemeClr val="tx1"/>
                </a:solidFill>
                <a:latin typeface="+mj-lt"/>
                <a:ea typeface="+mj-ea"/>
                <a:cs typeface="+mj-cs"/>
              </a:rPr>
            </a:br>
            <a:endParaRPr lang="en-US" sz="2000" kern="1200" dirty="0">
              <a:solidFill>
                <a:schemeClr val="tx1"/>
              </a:solidFill>
              <a:latin typeface="+mj-lt"/>
              <a:ea typeface="+mj-ea"/>
              <a:cs typeface="+mj-cs"/>
            </a:endParaRPr>
          </a:p>
        </p:txBody>
      </p:sp>
      <p:cxnSp>
        <p:nvCxnSpPr>
          <p:cNvPr id="18" name="Straight Connector 1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9F00F772-0B57-4183-8AB8-7386EDF4424C}"/>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A5B0E30B-F2D5-41B6-B61A-B74E51DF2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8C3C7D18-A3FD-431B-BAA1-106CCFF0A49D}"/>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9" name="Image 8">
              <a:extLst>
                <a:ext uri="{FF2B5EF4-FFF2-40B4-BE49-F238E27FC236}">
                  <a16:creationId xmlns:a16="http://schemas.microsoft.com/office/drawing/2014/main" id="{D5BDA0EB-AE51-4AAC-AE86-6821D76A5975}"/>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795372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hlinkClick r:id="rId2"/>
            <a:extLst>
              <a:ext uri="{FF2B5EF4-FFF2-40B4-BE49-F238E27FC236}">
                <a16:creationId xmlns:a16="http://schemas.microsoft.com/office/drawing/2014/main" id="{D5731137-8BAB-45A4-9B72-B0C19B554209}"/>
              </a:ext>
            </a:extLst>
          </p:cNvPr>
          <p:cNvPicPr>
            <a:picLocks noGrp="1" noChangeAspect="1"/>
          </p:cNvPicPr>
          <p:nvPr>
            <p:ph idx="1"/>
          </p:nvPr>
        </p:nvPicPr>
        <p:blipFill rotWithShape="1">
          <a:blip r:embed="rId3"/>
          <a:srcRect r="4890"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2F54D457-D51B-46CA-A539-7580EAE7B970}"/>
              </a:ext>
            </a:extLst>
          </p:cNvPr>
          <p:cNvSpPr>
            <a:spLocks noGrp="1"/>
          </p:cNvSpPr>
          <p:nvPr>
            <p:ph type="title"/>
          </p:nvPr>
        </p:nvSpPr>
        <p:spPr>
          <a:xfrm>
            <a:off x="7806539" y="3354874"/>
            <a:ext cx="4385441" cy="3691383"/>
          </a:xfrm>
          <a:prstGeom prst="ellipse">
            <a:avLst/>
          </a:prstGeom>
        </p:spPr>
        <p:txBody>
          <a:bodyPr vert="horz" lIns="91440" tIns="45720" rIns="91440" bIns="45720" rtlCol="0" anchor="b">
            <a:normAutofit fontScale="90000"/>
          </a:bodyPr>
          <a:lstStyle/>
          <a:p>
            <a:pPr algn="ctr"/>
            <a:r>
              <a:rPr lang="en-US" sz="4000" u="sng" kern="1200" dirty="0" err="1">
                <a:solidFill>
                  <a:schemeClr val="tx1"/>
                </a:solidFill>
                <a:latin typeface="+mj-lt"/>
                <a:ea typeface="+mj-ea"/>
                <a:cs typeface="+mj-cs"/>
              </a:rPr>
              <a:t>Gérer</a:t>
            </a:r>
            <a:r>
              <a:rPr lang="en-US" sz="4000" u="sng" kern="1200" dirty="0">
                <a:solidFill>
                  <a:schemeClr val="tx1"/>
                </a:solidFill>
                <a:latin typeface="+mj-lt"/>
                <a:ea typeface="+mj-ea"/>
                <a:cs typeface="+mj-cs"/>
              </a:rPr>
              <a:t> et </a:t>
            </a:r>
            <a:r>
              <a:rPr lang="en-US" sz="4000" u="sng" kern="1200" dirty="0" err="1">
                <a:solidFill>
                  <a:schemeClr val="tx1"/>
                </a:solidFill>
                <a:latin typeface="+mj-lt"/>
                <a:ea typeface="+mj-ea"/>
                <a:cs typeface="+mj-cs"/>
              </a:rPr>
              <a:t>répondre</a:t>
            </a:r>
            <a:r>
              <a:rPr lang="en-US" sz="4000" u="sng" kern="1200" dirty="0">
                <a:solidFill>
                  <a:schemeClr val="tx1"/>
                </a:solidFill>
                <a:latin typeface="+mj-lt"/>
                <a:ea typeface="+mj-ea"/>
                <a:cs typeface="+mj-cs"/>
              </a:rPr>
              <a:t> aux </a:t>
            </a:r>
            <a:r>
              <a:rPr lang="en-US" sz="4000" u="sng" kern="1200" dirty="0" err="1">
                <a:solidFill>
                  <a:schemeClr val="tx1"/>
                </a:solidFill>
                <a:latin typeface="+mj-lt"/>
                <a:ea typeface="+mj-ea"/>
                <a:cs typeface="+mj-cs"/>
              </a:rPr>
              <a:t>événements</a:t>
            </a:r>
            <a:br>
              <a:rPr lang="en-US" sz="1400" u="sng" kern="1200" dirty="0">
                <a:solidFill>
                  <a:schemeClr val="tx1"/>
                </a:solidFill>
                <a:latin typeface="+mj-lt"/>
                <a:ea typeface="+mj-ea"/>
                <a:cs typeface="+mj-cs"/>
              </a:rPr>
            </a:br>
            <a:br>
              <a:rPr lang="en-US" sz="1400" kern="1200" dirty="0">
                <a:solidFill>
                  <a:schemeClr val="tx1"/>
                </a:solidFill>
                <a:latin typeface="+mj-lt"/>
                <a:ea typeface="+mj-ea"/>
                <a:cs typeface="+mj-cs"/>
              </a:rPr>
            </a:br>
            <a:r>
              <a:rPr lang="en-US" sz="1400" kern="1200" dirty="0">
                <a:solidFill>
                  <a:schemeClr val="tx1"/>
                </a:solidFill>
                <a:latin typeface="+mj-lt"/>
                <a:ea typeface="+mj-ea"/>
                <a:cs typeface="+mj-cs"/>
              </a:rPr>
              <a:t>Les SIG </a:t>
            </a:r>
            <a:r>
              <a:rPr lang="en-US" sz="1400" kern="1200" dirty="0" err="1">
                <a:solidFill>
                  <a:schemeClr val="tx1"/>
                </a:solidFill>
                <a:latin typeface="+mj-lt"/>
                <a:ea typeface="+mj-ea"/>
                <a:cs typeface="+mj-cs"/>
              </a:rPr>
              <a:t>offrent</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une</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connaissance</a:t>
            </a:r>
            <a:r>
              <a:rPr lang="en-US" sz="1400" kern="1200" dirty="0">
                <a:solidFill>
                  <a:schemeClr val="tx1"/>
                </a:solidFill>
                <a:latin typeface="+mj-lt"/>
                <a:ea typeface="+mj-ea"/>
                <a:cs typeface="+mj-cs"/>
              </a:rPr>
              <a:t> de la situation </a:t>
            </a:r>
            <a:r>
              <a:rPr lang="en-US" sz="1400" kern="1200" dirty="0" err="1">
                <a:solidFill>
                  <a:schemeClr val="tx1"/>
                </a:solidFill>
                <a:latin typeface="+mj-lt"/>
                <a:ea typeface="+mj-ea"/>
                <a:cs typeface="+mj-cs"/>
              </a:rPr>
              <a:t>en</a:t>
            </a:r>
            <a:r>
              <a:rPr lang="en-US" sz="1400" kern="1200" dirty="0">
                <a:solidFill>
                  <a:schemeClr val="tx1"/>
                </a:solidFill>
                <a:latin typeface="+mj-lt"/>
                <a:ea typeface="+mj-ea"/>
                <a:cs typeface="+mj-cs"/>
              </a:rPr>
              <a:t> temps </a:t>
            </a:r>
            <a:r>
              <a:rPr lang="en-US" sz="1400" kern="1200" dirty="0" err="1">
                <a:solidFill>
                  <a:schemeClr val="tx1"/>
                </a:solidFill>
                <a:latin typeface="+mj-lt"/>
                <a:ea typeface="+mj-ea"/>
                <a:cs typeface="+mj-cs"/>
              </a:rPr>
              <a:t>réel</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Cette</a:t>
            </a:r>
            <a:r>
              <a:rPr lang="en-US" sz="1400" kern="1200" dirty="0">
                <a:solidFill>
                  <a:schemeClr val="tx1"/>
                </a:solidFill>
                <a:latin typeface="+mj-lt"/>
                <a:ea typeface="+mj-ea"/>
                <a:cs typeface="+mj-cs"/>
              </a:rPr>
              <a:t> carte des </a:t>
            </a:r>
            <a:r>
              <a:rPr lang="en-US" sz="1400" kern="1200" dirty="0" err="1">
                <a:solidFill>
                  <a:schemeClr val="tx1"/>
                </a:solidFill>
                <a:latin typeface="+mj-lt"/>
                <a:ea typeface="+mj-ea"/>
                <a:cs typeface="+mj-cs"/>
              </a:rPr>
              <a:t>ouragans</a:t>
            </a:r>
            <a:r>
              <a:rPr lang="en-US" sz="1400" kern="1200" dirty="0">
                <a:solidFill>
                  <a:schemeClr val="tx1"/>
                </a:solidFill>
                <a:latin typeface="+mj-lt"/>
                <a:ea typeface="+mj-ea"/>
                <a:cs typeface="+mj-cs"/>
              </a:rPr>
              <a:t> et cyclones </a:t>
            </a:r>
            <a:r>
              <a:rPr lang="en-US" sz="1400" kern="1200" dirty="0" err="1">
                <a:solidFill>
                  <a:schemeClr val="tx1"/>
                </a:solidFill>
                <a:latin typeface="+mj-lt"/>
                <a:ea typeface="+mj-ea"/>
                <a:cs typeface="+mj-cs"/>
              </a:rPr>
              <a:t>montre</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l'impact</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potentiel</a:t>
            </a:r>
            <a:r>
              <a:rPr lang="en-US" sz="1400" kern="1200" dirty="0">
                <a:solidFill>
                  <a:schemeClr val="tx1"/>
                </a:solidFill>
                <a:latin typeface="+mj-lt"/>
                <a:ea typeface="+mj-ea"/>
                <a:cs typeface="+mj-cs"/>
              </a:rPr>
              <a:t> sur les </a:t>
            </a:r>
            <a:r>
              <a:rPr lang="en-US" sz="1400" kern="1200" dirty="0" err="1">
                <a:solidFill>
                  <a:schemeClr val="tx1"/>
                </a:solidFill>
                <a:latin typeface="+mj-lt"/>
                <a:ea typeface="+mj-ea"/>
                <a:cs typeface="+mj-cs"/>
              </a:rPr>
              <a:t>personnes</a:t>
            </a:r>
            <a:r>
              <a:rPr lang="en-US" sz="1400" kern="1200" dirty="0">
                <a:solidFill>
                  <a:schemeClr val="tx1"/>
                </a:solidFill>
                <a:latin typeface="+mj-lt"/>
                <a:ea typeface="+mj-ea"/>
                <a:cs typeface="+mj-cs"/>
              </a:rPr>
              <a:t> et les </a:t>
            </a:r>
            <a:r>
              <a:rPr lang="en-US" sz="1400" kern="1200" dirty="0" err="1">
                <a:solidFill>
                  <a:schemeClr val="tx1"/>
                </a:solidFill>
                <a:latin typeface="+mj-lt"/>
                <a:ea typeface="+mj-ea"/>
                <a:cs typeface="+mj-cs"/>
              </a:rPr>
              <a:t>entreprises</a:t>
            </a:r>
            <a:r>
              <a:rPr lang="en-US" sz="1400" kern="1200" dirty="0">
                <a:solidFill>
                  <a:schemeClr val="tx1"/>
                </a:solidFill>
                <a:latin typeface="+mj-lt"/>
                <a:ea typeface="+mj-ea"/>
                <a:cs typeface="+mj-cs"/>
              </a:rPr>
              <a:t>, la </a:t>
            </a:r>
            <a:r>
              <a:rPr lang="en-US" sz="1400" kern="1200" dirty="0" err="1">
                <a:solidFill>
                  <a:schemeClr val="tx1"/>
                </a:solidFill>
                <a:latin typeface="+mj-lt"/>
                <a:ea typeface="+mj-ea"/>
                <a:cs typeface="+mj-cs"/>
              </a:rPr>
              <a:t>trajectoire</a:t>
            </a:r>
            <a:r>
              <a:rPr lang="en-US" sz="1400" kern="1200" dirty="0">
                <a:solidFill>
                  <a:schemeClr val="tx1"/>
                </a:solidFill>
                <a:latin typeface="+mj-lt"/>
                <a:ea typeface="+mj-ea"/>
                <a:cs typeface="+mj-cs"/>
              </a:rPr>
              <a:t> probable et les </a:t>
            </a:r>
            <a:r>
              <a:rPr lang="en-US" sz="1400" kern="1200" dirty="0" err="1">
                <a:solidFill>
                  <a:schemeClr val="tx1"/>
                </a:solidFill>
                <a:latin typeface="+mj-lt"/>
                <a:ea typeface="+mj-ea"/>
                <a:cs typeface="+mj-cs"/>
              </a:rPr>
              <a:t>ondes</a:t>
            </a:r>
            <a:r>
              <a:rPr lang="en-US" sz="1400" kern="1200" dirty="0">
                <a:solidFill>
                  <a:schemeClr val="tx1"/>
                </a:solidFill>
                <a:latin typeface="+mj-lt"/>
                <a:ea typeface="+mj-ea"/>
                <a:cs typeface="+mj-cs"/>
              </a:rPr>
              <a:t> des </a:t>
            </a:r>
            <a:r>
              <a:rPr lang="en-US" sz="1400" kern="1200" dirty="0" err="1">
                <a:solidFill>
                  <a:schemeClr val="tx1"/>
                </a:solidFill>
                <a:latin typeface="+mj-lt"/>
                <a:ea typeface="+mj-ea"/>
                <a:cs typeface="+mj-cs"/>
              </a:rPr>
              <a:t>tempêtes</a:t>
            </a:r>
            <a:r>
              <a:rPr lang="en-US" sz="1400" kern="1200" dirty="0">
                <a:solidFill>
                  <a:schemeClr val="tx1"/>
                </a:solidFill>
                <a:latin typeface="+mj-lt"/>
                <a:ea typeface="+mj-ea"/>
                <a:cs typeface="+mj-cs"/>
              </a:rPr>
              <a:t>.</a:t>
            </a: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48951312-E6AF-450C-A9B3-8BADBC85D852}"/>
              </a:ext>
            </a:extLst>
          </p:cNvPr>
          <p:cNvGrpSpPr/>
          <p:nvPr/>
        </p:nvGrpSpPr>
        <p:grpSpPr>
          <a:xfrm>
            <a:off x="8520000" y="6539935"/>
            <a:ext cx="3672000" cy="324000"/>
            <a:chOff x="7455164" y="6353820"/>
            <a:chExt cx="3687045" cy="327318"/>
          </a:xfrm>
        </p:grpSpPr>
        <p:pic>
          <p:nvPicPr>
            <p:cNvPr id="7" name="Image 6">
              <a:extLst>
                <a:ext uri="{FF2B5EF4-FFF2-40B4-BE49-F238E27FC236}">
                  <a16:creationId xmlns:a16="http://schemas.microsoft.com/office/drawing/2014/main" id="{87BC1895-A593-4D41-A659-4D7CCC178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7829DEAE-8D26-45E1-A83A-C43ECCA594E1}"/>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AB3DF834-19B7-40EF-8AAC-FAB8609E4F76}"/>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263949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hlinkClick r:id="rId2"/>
            <a:extLst>
              <a:ext uri="{FF2B5EF4-FFF2-40B4-BE49-F238E27FC236}">
                <a16:creationId xmlns:a16="http://schemas.microsoft.com/office/drawing/2014/main" id="{CE0E2AD1-46DF-416A-AC57-D50BA5DD0F23}"/>
              </a:ext>
            </a:extLst>
          </p:cNvPr>
          <p:cNvPicPr>
            <a:picLocks noGrp="1" noChangeAspect="1"/>
          </p:cNvPicPr>
          <p:nvPr>
            <p:ph idx="1"/>
          </p:nvPr>
        </p:nvPicPr>
        <p:blipFill rotWithShape="1">
          <a:blip r:embed="rId3"/>
          <a:srcRect r="4890"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6BBD7EB6-3215-4922-9E1D-655B67787632}"/>
              </a:ext>
            </a:extLst>
          </p:cNvPr>
          <p:cNvSpPr>
            <a:spLocks noGrp="1"/>
          </p:cNvSpPr>
          <p:nvPr>
            <p:ph type="title"/>
          </p:nvPr>
        </p:nvSpPr>
        <p:spPr>
          <a:xfrm>
            <a:off x="8022020" y="3938861"/>
            <a:ext cx="3852041" cy="3560755"/>
          </a:xfrm>
          <a:prstGeom prst="ellipse">
            <a:avLst/>
          </a:prstGeom>
        </p:spPr>
        <p:txBody>
          <a:bodyPr vert="horz" lIns="91440" tIns="45720" rIns="91440" bIns="45720" rtlCol="0" anchor="b">
            <a:normAutofit fontScale="90000"/>
          </a:bodyPr>
          <a:lstStyle/>
          <a:p>
            <a:pPr algn="ctr"/>
            <a:r>
              <a:rPr lang="en-US" sz="3600" u="sng" kern="1200" dirty="0" err="1">
                <a:solidFill>
                  <a:schemeClr val="tx1"/>
                </a:solidFill>
                <a:latin typeface="+mj-lt"/>
                <a:ea typeface="+mj-ea"/>
                <a:cs typeface="+mj-cs"/>
              </a:rPr>
              <a:t>Effectuer</a:t>
            </a:r>
            <a:r>
              <a:rPr lang="en-US" sz="3600" u="sng" kern="1200" dirty="0">
                <a:solidFill>
                  <a:schemeClr val="tx1"/>
                </a:solidFill>
                <a:latin typeface="+mj-lt"/>
                <a:ea typeface="+mj-ea"/>
                <a:cs typeface="+mj-cs"/>
              </a:rPr>
              <a:t> des </a:t>
            </a:r>
            <a:r>
              <a:rPr lang="en-US" sz="3600" u="sng" kern="1200" dirty="0" err="1">
                <a:solidFill>
                  <a:schemeClr val="tx1"/>
                </a:solidFill>
                <a:latin typeface="+mj-lt"/>
                <a:ea typeface="+mj-ea"/>
                <a:cs typeface="+mj-cs"/>
              </a:rPr>
              <a:t>prévisions</a:t>
            </a:r>
            <a:br>
              <a:rPr lang="en-US" sz="1600" u="sng"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err="1">
                <a:solidFill>
                  <a:schemeClr val="tx1"/>
                </a:solidFill>
                <a:latin typeface="+mj-lt"/>
                <a:ea typeface="+mj-ea"/>
                <a:cs typeface="+mj-cs"/>
              </a:rPr>
              <a:t>Cette</a:t>
            </a:r>
            <a:r>
              <a:rPr lang="en-US" sz="1600" kern="1200" dirty="0">
                <a:solidFill>
                  <a:schemeClr val="tx1"/>
                </a:solidFill>
                <a:latin typeface="+mj-lt"/>
                <a:ea typeface="+mj-ea"/>
                <a:cs typeface="+mj-cs"/>
              </a:rPr>
              <a:t> carte met </a:t>
            </a:r>
            <a:r>
              <a:rPr lang="en-US" sz="1600" kern="1200" dirty="0" err="1">
                <a:solidFill>
                  <a:schemeClr val="tx1"/>
                </a:solidFill>
                <a:latin typeface="+mj-lt"/>
                <a:ea typeface="+mj-ea"/>
                <a:cs typeface="+mj-cs"/>
              </a:rPr>
              <a:t>en</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évidence</a:t>
            </a:r>
            <a:r>
              <a:rPr lang="en-US" sz="1600" kern="1200" dirty="0">
                <a:solidFill>
                  <a:schemeClr val="tx1"/>
                </a:solidFill>
                <a:latin typeface="+mj-lt"/>
                <a:ea typeface="+mj-ea"/>
                <a:cs typeface="+mj-cs"/>
              </a:rPr>
              <a:t> les </a:t>
            </a:r>
            <a:r>
              <a:rPr lang="en-US" sz="1600" kern="1200" dirty="0" err="1">
                <a:solidFill>
                  <a:schemeClr val="tx1"/>
                </a:solidFill>
                <a:latin typeface="+mj-lt"/>
                <a:ea typeface="+mj-ea"/>
                <a:cs typeface="+mj-cs"/>
              </a:rPr>
              <a:t>problèmes</a:t>
            </a:r>
            <a:r>
              <a:rPr lang="en-US" sz="1600" kern="1200" dirty="0">
                <a:solidFill>
                  <a:schemeClr val="tx1"/>
                </a:solidFill>
                <a:latin typeface="+mj-lt"/>
                <a:ea typeface="+mj-ea"/>
                <a:cs typeface="+mj-cs"/>
              </a:rPr>
              <a:t> qui se </a:t>
            </a:r>
            <a:r>
              <a:rPr lang="en-US" sz="1600" kern="1200" dirty="0" err="1">
                <a:solidFill>
                  <a:schemeClr val="tx1"/>
                </a:solidFill>
                <a:latin typeface="+mj-lt"/>
                <a:ea typeface="+mj-ea"/>
                <a:cs typeface="+mj-cs"/>
              </a:rPr>
              <a:t>posent</a:t>
            </a:r>
            <a:r>
              <a:rPr lang="en-US" sz="1600" kern="1200" dirty="0">
                <a:solidFill>
                  <a:schemeClr val="tx1"/>
                </a:solidFill>
                <a:latin typeface="+mj-lt"/>
                <a:ea typeface="+mj-ea"/>
                <a:cs typeface="+mj-cs"/>
              </a:rPr>
              <a:t> à </a:t>
            </a:r>
            <a:r>
              <a:rPr lang="en-US" sz="1600" kern="1200" dirty="0" err="1">
                <a:solidFill>
                  <a:schemeClr val="tx1"/>
                </a:solidFill>
                <a:latin typeface="+mj-lt"/>
                <a:ea typeface="+mj-ea"/>
                <a:cs typeface="+mj-cs"/>
              </a:rPr>
              <a:t>une</a:t>
            </a:r>
            <a:r>
              <a:rPr lang="en-US" sz="1600" kern="1200" dirty="0">
                <a:solidFill>
                  <a:schemeClr val="tx1"/>
                </a:solidFill>
                <a:latin typeface="+mj-lt"/>
                <a:ea typeface="+mj-ea"/>
                <a:cs typeface="+mj-cs"/>
              </a:rPr>
              <a:t> intersection de Fort Mitchell, dans le Kentucky et </a:t>
            </a:r>
            <a:r>
              <a:rPr lang="en-US" sz="1600" kern="1200" dirty="0" err="1">
                <a:solidFill>
                  <a:schemeClr val="tx1"/>
                </a:solidFill>
                <a:latin typeface="+mj-lt"/>
                <a:ea typeface="+mj-ea"/>
                <a:cs typeface="+mj-cs"/>
              </a:rPr>
              <a:t>là</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où</a:t>
            </a:r>
            <a:r>
              <a:rPr lang="en-US" sz="1600" kern="1200" dirty="0">
                <a:solidFill>
                  <a:schemeClr val="tx1"/>
                </a:solidFill>
                <a:latin typeface="+mj-lt"/>
                <a:ea typeface="+mj-ea"/>
                <a:cs typeface="+mj-cs"/>
              </a:rPr>
              <a:t> les </a:t>
            </a:r>
            <a:r>
              <a:rPr lang="en-US" sz="1600" kern="1200" dirty="0" err="1">
                <a:solidFill>
                  <a:schemeClr val="tx1"/>
                </a:solidFill>
                <a:latin typeface="+mj-lt"/>
                <a:ea typeface="+mj-ea"/>
                <a:cs typeface="+mj-cs"/>
              </a:rPr>
              <a:t>prévisions</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indiquent</a:t>
            </a:r>
            <a:r>
              <a:rPr lang="en-US" sz="1600" kern="1200" dirty="0">
                <a:solidFill>
                  <a:schemeClr val="tx1"/>
                </a:solidFill>
                <a:latin typeface="+mj-lt"/>
                <a:ea typeface="+mj-ea"/>
                <a:cs typeface="+mj-cs"/>
              </a:rPr>
              <a:t> que le </a:t>
            </a:r>
            <a:r>
              <a:rPr lang="en-US" sz="1600" kern="1200" dirty="0" err="1">
                <a:solidFill>
                  <a:schemeClr val="tx1"/>
                </a:solidFill>
                <a:latin typeface="+mj-lt"/>
                <a:ea typeface="+mj-ea"/>
                <a:cs typeface="+mj-cs"/>
              </a:rPr>
              <a:t>trafic</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devrait</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s’aggraver</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en</a:t>
            </a:r>
            <a:r>
              <a:rPr lang="en-US" sz="1600" kern="1200" dirty="0">
                <a:solidFill>
                  <a:schemeClr val="tx1"/>
                </a:solidFill>
                <a:latin typeface="+mj-lt"/>
                <a:ea typeface="+mj-ea"/>
                <a:cs typeface="+mj-cs"/>
              </a:rPr>
              <a:t> raison des </a:t>
            </a:r>
            <a:r>
              <a:rPr lang="en-US" sz="1600" kern="1200" dirty="0" err="1">
                <a:solidFill>
                  <a:schemeClr val="tx1"/>
                </a:solidFill>
                <a:latin typeface="+mj-lt"/>
                <a:ea typeface="+mj-ea"/>
                <a:cs typeface="+mj-cs"/>
              </a:rPr>
              <a:t>changements</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d'aménagements</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prévus</a:t>
            </a:r>
            <a:r>
              <a:rPr lang="en-US" sz="1600" kern="1200" dirty="0">
                <a:solidFill>
                  <a:schemeClr val="tx1"/>
                </a:solidFill>
                <a:latin typeface="+mj-lt"/>
                <a:ea typeface="+mj-ea"/>
                <a:cs typeface="+mj-cs"/>
              </a:rPr>
              <a:t>.</a:t>
            </a: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B92FD193-FC99-4BA5-99DA-F6AD4CF7FA00}"/>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FA0D8538-FC67-44FD-88AC-A49564E73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2BC270F6-3941-42B3-A24C-A58D41B5320F}"/>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1A0C4177-974C-4A86-82EF-2D4A059851EC}"/>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1443122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hlinkClick r:id="rId2"/>
            <a:extLst>
              <a:ext uri="{FF2B5EF4-FFF2-40B4-BE49-F238E27FC236}">
                <a16:creationId xmlns:a16="http://schemas.microsoft.com/office/drawing/2014/main" id="{DDEBDCEC-F51F-446C-A93C-3233386B308B}"/>
              </a:ext>
            </a:extLst>
          </p:cNvPr>
          <p:cNvPicPr>
            <a:picLocks noGrp="1" noChangeAspect="1"/>
          </p:cNvPicPr>
          <p:nvPr>
            <p:ph idx="1"/>
          </p:nvPr>
        </p:nvPicPr>
        <p:blipFill rotWithShape="1">
          <a:blip r:embed="rId3"/>
          <a:srcRect l="4888" r="2"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EFA433F1-529B-4342-B295-BBB039CC4643}"/>
              </a:ext>
            </a:extLst>
          </p:cNvPr>
          <p:cNvSpPr>
            <a:spLocks noGrp="1"/>
          </p:cNvSpPr>
          <p:nvPr>
            <p:ph type="title"/>
          </p:nvPr>
        </p:nvSpPr>
        <p:spPr>
          <a:xfrm>
            <a:off x="7537981" y="3508556"/>
            <a:ext cx="4820119" cy="3626069"/>
          </a:xfrm>
          <a:prstGeom prst="ellipse">
            <a:avLst/>
          </a:prstGeom>
        </p:spPr>
        <p:txBody>
          <a:bodyPr vert="horz" lIns="91440" tIns="45720" rIns="91440" bIns="45720" rtlCol="0" anchor="b">
            <a:normAutofit fontScale="90000"/>
          </a:bodyPr>
          <a:lstStyle/>
          <a:p>
            <a:pPr algn="ctr"/>
            <a:r>
              <a:rPr lang="en-US" sz="4000" kern="1200" dirty="0" err="1">
                <a:solidFill>
                  <a:schemeClr val="tx1"/>
                </a:solidFill>
                <a:latin typeface="+mj-lt"/>
                <a:ea typeface="+mj-ea"/>
                <a:cs typeface="+mj-cs"/>
              </a:rPr>
              <a:t>Définir</a:t>
            </a:r>
            <a:r>
              <a:rPr lang="en-US" sz="4000" kern="1200" dirty="0">
                <a:solidFill>
                  <a:schemeClr val="tx1"/>
                </a:solidFill>
                <a:latin typeface="+mj-lt"/>
                <a:ea typeface="+mj-ea"/>
                <a:cs typeface="+mj-cs"/>
              </a:rPr>
              <a:t> les </a:t>
            </a:r>
            <a:r>
              <a:rPr lang="en-US" sz="4000" kern="1200" dirty="0" err="1">
                <a:solidFill>
                  <a:schemeClr val="tx1"/>
                </a:solidFill>
                <a:latin typeface="+mj-lt"/>
                <a:ea typeface="+mj-ea"/>
                <a:cs typeface="+mj-cs"/>
              </a:rPr>
              <a:t>priorités</a:t>
            </a:r>
            <a:br>
              <a:rPr lang="en-US" sz="4000"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Les SIG </a:t>
            </a:r>
            <a:r>
              <a:rPr lang="en-US" sz="1600" kern="1200" dirty="0" err="1">
                <a:solidFill>
                  <a:schemeClr val="tx1"/>
                </a:solidFill>
                <a:latin typeface="+mj-lt"/>
                <a:ea typeface="+mj-ea"/>
                <a:cs typeface="+mj-cs"/>
              </a:rPr>
              <a:t>aident</a:t>
            </a:r>
            <a:r>
              <a:rPr lang="en-US" sz="1600" kern="1200" dirty="0">
                <a:solidFill>
                  <a:schemeClr val="tx1"/>
                </a:solidFill>
                <a:latin typeface="+mj-lt"/>
                <a:ea typeface="+mj-ea"/>
                <a:cs typeface="+mj-cs"/>
              </a:rPr>
              <a:t> à </a:t>
            </a:r>
            <a:r>
              <a:rPr lang="en-US" sz="1600" kern="1200" dirty="0" err="1">
                <a:solidFill>
                  <a:schemeClr val="tx1"/>
                </a:solidFill>
                <a:latin typeface="+mj-lt"/>
                <a:ea typeface="+mj-ea"/>
                <a:cs typeface="+mj-cs"/>
              </a:rPr>
              <a:t>définir</a:t>
            </a:r>
            <a:r>
              <a:rPr lang="en-US" sz="1600" kern="1200" dirty="0">
                <a:solidFill>
                  <a:schemeClr val="tx1"/>
                </a:solidFill>
                <a:latin typeface="+mj-lt"/>
                <a:ea typeface="+mj-ea"/>
                <a:cs typeface="+mj-cs"/>
              </a:rPr>
              <a:t> des </a:t>
            </a:r>
            <a:r>
              <a:rPr lang="en-US" sz="1600" kern="1200" dirty="0" err="1">
                <a:solidFill>
                  <a:schemeClr val="tx1"/>
                </a:solidFill>
                <a:latin typeface="+mj-lt"/>
                <a:ea typeface="+mj-ea"/>
                <a:cs typeface="+mj-cs"/>
              </a:rPr>
              <a:t>priorités</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en</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fonction</a:t>
            </a:r>
            <a:r>
              <a:rPr lang="en-US" sz="1600" kern="1200" dirty="0">
                <a:solidFill>
                  <a:schemeClr val="tx1"/>
                </a:solidFill>
                <a:latin typeface="+mj-lt"/>
                <a:ea typeface="+mj-ea"/>
                <a:cs typeface="+mj-cs"/>
              </a:rPr>
              <a:t> de </a:t>
            </a:r>
            <a:r>
              <a:rPr lang="en-US" sz="1600" kern="1200" dirty="0" err="1">
                <a:solidFill>
                  <a:schemeClr val="tx1"/>
                </a:solidFill>
                <a:latin typeface="+mj-lt"/>
                <a:ea typeface="+mj-ea"/>
                <a:cs typeface="+mj-cs"/>
              </a:rPr>
              <a:t>l'analyse</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spatiale</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En</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analysant</a:t>
            </a:r>
            <a:r>
              <a:rPr lang="en-US" sz="1600" kern="1200" dirty="0">
                <a:solidFill>
                  <a:schemeClr val="tx1"/>
                </a:solidFill>
                <a:latin typeface="+mj-lt"/>
                <a:ea typeface="+mj-ea"/>
                <a:cs typeface="+mj-cs"/>
              </a:rPr>
              <a:t> les </a:t>
            </a:r>
            <a:r>
              <a:rPr lang="en-US" sz="1600" kern="1200" dirty="0" err="1">
                <a:solidFill>
                  <a:schemeClr val="tx1"/>
                </a:solidFill>
                <a:latin typeface="+mj-lt"/>
                <a:ea typeface="+mj-ea"/>
                <a:cs typeface="+mj-cs"/>
              </a:rPr>
              <a:t>tendances</a:t>
            </a:r>
            <a:r>
              <a:rPr lang="en-US" sz="1600" kern="1200" dirty="0">
                <a:solidFill>
                  <a:schemeClr val="tx1"/>
                </a:solidFill>
                <a:latin typeface="+mj-lt"/>
                <a:ea typeface="+mj-ea"/>
                <a:cs typeface="+mj-cs"/>
              </a:rPr>
              <a:t> de la </a:t>
            </a:r>
            <a:r>
              <a:rPr lang="en-US" sz="1600" kern="1200" dirty="0" err="1">
                <a:solidFill>
                  <a:schemeClr val="tx1"/>
                </a:solidFill>
                <a:latin typeface="+mj-lt"/>
                <a:ea typeface="+mj-ea"/>
                <a:cs typeface="+mj-cs"/>
              </a:rPr>
              <a:t>criminalité</a:t>
            </a:r>
            <a:r>
              <a:rPr lang="en-US" sz="1600" kern="1200" dirty="0">
                <a:solidFill>
                  <a:schemeClr val="tx1"/>
                </a:solidFill>
                <a:latin typeface="+mj-lt"/>
                <a:ea typeface="+mj-ea"/>
                <a:cs typeface="+mj-cs"/>
              </a:rPr>
              <a:t>, les </a:t>
            </a:r>
            <a:r>
              <a:rPr lang="en-US" sz="1600" kern="1200" dirty="0" err="1">
                <a:solidFill>
                  <a:schemeClr val="tx1"/>
                </a:solidFill>
                <a:latin typeface="+mj-lt"/>
                <a:ea typeface="+mj-ea"/>
                <a:cs typeface="+mj-cs"/>
              </a:rPr>
              <a:t>responsables</a:t>
            </a:r>
            <a:r>
              <a:rPr lang="en-US" sz="1600" kern="1200" dirty="0">
                <a:solidFill>
                  <a:schemeClr val="tx1"/>
                </a:solidFill>
                <a:latin typeface="+mj-lt"/>
                <a:ea typeface="+mj-ea"/>
                <a:cs typeface="+mj-cs"/>
              </a:rPr>
              <a:t> de la </a:t>
            </a:r>
            <a:r>
              <a:rPr lang="en-US" sz="1600" kern="1200" dirty="0" err="1">
                <a:solidFill>
                  <a:schemeClr val="tx1"/>
                </a:solidFill>
                <a:latin typeface="+mj-lt"/>
                <a:ea typeface="+mj-ea"/>
                <a:cs typeface="+mj-cs"/>
              </a:rPr>
              <a:t>sécurité</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publique</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peuvent</a:t>
            </a:r>
            <a:r>
              <a:rPr lang="en-US" sz="1600" kern="1200" dirty="0">
                <a:solidFill>
                  <a:schemeClr val="tx1"/>
                </a:solidFill>
                <a:latin typeface="+mj-lt"/>
                <a:ea typeface="+mj-ea"/>
                <a:cs typeface="+mj-cs"/>
              </a:rPr>
              <a:t> identifier les zones </a:t>
            </a:r>
            <a:r>
              <a:rPr lang="en-US" sz="1600" kern="1200" dirty="0" err="1">
                <a:solidFill>
                  <a:schemeClr val="tx1"/>
                </a:solidFill>
                <a:latin typeface="+mj-lt"/>
                <a:ea typeface="+mj-ea"/>
                <a:cs typeface="+mj-cs"/>
              </a:rPr>
              <a:t>cibles</a:t>
            </a:r>
            <a:r>
              <a:rPr lang="en-US" sz="1600" kern="1200" dirty="0">
                <a:solidFill>
                  <a:schemeClr val="tx1"/>
                </a:solidFill>
                <a:latin typeface="+mj-lt"/>
                <a:ea typeface="+mj-ea"/>
                <a:cs typeface="+mj-cs"/>
              </a:rPr>
              <a:t> et affecter des agents à </a:t>
            </a:r>
            <a:r>
              <a:rPr lang="en-US" sz="1600" kern="1200" dirty="0" err="1">
                <a:solidFill>
                  <a:schemeClr val="tx1"/>
                </a:solidFill>
                <a:latin typeface="+mj-lt"/>
                <a:ea typeface="+mj-ea"/>
                <a:cs typeface="+mj-cs"/>
              </a:rPr>
              <a:t>ces</a:t>
            </a:r>
            <a:r>
              <a:rPr lang="en-US" sz="1600" kern="1200" dirty="0">
                <a:solidFill>
                  <a:schemeClr val="tx1"/>
                </a:solidFill>
                <a:latin typeface="+mj-lt"/>
                <a:ea typeface="+mj-ea"/>
                <a:cs typeface="+mj-cs"/>
              </a:rPr>
              <a:t> zones. </a:t>
            </a:r>
            <a:r>
              <a:rPr lang="en-US" sz="1600" kern="1200" dirty="0" err="1">
                <a:solidFill>
                  <a:schemeClr val="tx1"/>
                </a:solidFill>
                <a:latin typeface="+mj-lt"/>
                <a:ea typeface="+mj-ea"/>
                <a:cs typeface="+mj-cs"/>
              </a:rPr>
              <a:t>Visualisez</a:t>
            </a:r>
            <a:r>
              <a:rPr lang="en-US" sz="1600" kern="1200" dirty="0">
                <a:solidFill>
                  <a:schemeClr val="tx1"/>
                </a:solidFill>
                <a:latin typeface="+mj-lt"/>
                <a:ea typeface="+mj-ea"/>
                <a:cs typeface="+mj-cs"/>
              </a:rPr>
              <a:t> </a:t>
            </a:r>
            <a:r>
              <a:rPr lang="en-US" sz="1600" kern="1200" dirty="0" err="1">
                <a:solidFill>
                  <a:schemeClr val="tx1"/>
                </a:solidFill>
                <a:latin typeface="+mj-lt"/>
                <a:ea typeface="+mj-ea"/>
                <a:cs typeface="+mj-cs"/>
              </a:rPr>
              <a:t>cette</a:t>
            </a:r>
            <a:r>
              <a:rPr lang="en-US" sz="1600" kern="1200" dirty="0">
                <a:solidFill>
                  <a:schemeClr val="tx1"/>
                </a:solidFill>
                <a:latin typeface="+mj-lt"/>
                <a:ea typeface="+mj-ea"/>
                <a:cs typeface="+mj-cs"/>
              </a:rPr>
              <a:t> carte.</a:t>
            </a: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85E99095-9DCA-41E3-9731-82E6C5409E38}"/>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B49E059D-F9C3-4009-BF1B-A24EE5897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2BA0670F-1C0F-49D9-83D8-8EB006861EB5}"/>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07716FEE-13C4-48E3-980B-CCA410BE1BE3}"/>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663825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hlinkClick r:id="rId2"/>
            <a:extLst>
              <a:ext uri="{FF2B5EF4-FFF2-40B4-BE49-F238E27FC236}">
                <a16:creationId xmlns:a16="http://schemas.microsoft.com/office/drawing/2014/main" id="{37952EEC-7017-491B-8470-490738ACC0DC}"/>
              </a:ext>
            </a:extLst>
          </p:cNvPr>
          <p:cNvPicPr>
            <a:picLocks noGrp="1" noChangeAspect="1"/>
          </p:cNvPicPr>
          <p:nvPr>
            <p:ph idx="1"/>
          </p:nvPr>
        </p:nvPicPr>
        <p:blipFill rotWithShape="1">
          <a:blip r:embed="rId3"/>
          <a:srcRect b="466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46EFBD9E-0FDA-43D6-A46C-FBB7EE733C11}"/>
              </a:ext>
            </a:extLst>
          </p:cNvPr>
          <p:cNvSpPr>
            <a:spLocks noGrp="1"/>
          </p:cNvSpPr>
          <p:nvPr>
            <p:ph type="title"/>
          </p:nvPr>
        </p:nvSpPr>
        <p:spPr>
          <a:xfrm>
            <a:off x="8098862" y="3800550"/>
            <a:ext cx="3852041" cy="3345602"/>
          </a:xfrm>
          <a:prstGeom prst="ellipse">
            <a:avLst/>
          </a:prstGeom>
        </p:spPr>
        <p:txBody>
          <a:bodyPr vert="horz" lIns="91440" tIns="45720" rIns="91440" bIns="45720" rtlCol="0" anchor="b">
            <a:normAutofit fontScale="90000"/>
          </a:bodyPr>
          <a:lstStyle/>
          <a:p>
            <a:pPr algn="ctr"/>
            <a:r>
              <a:rPr lang="en-US" sz="4000" kern="1200" dirty="0" err="1">
                <a:solidFill>
                  <a:schemeClr val="tx1"/>
                </a:solidFill>
                <a:latin typeface="+mj-lt"/>
                <a:ea typeface="+mj-ea"/>
                <a:cs typeface="+mj-cs"/>
              </a:rPr>
              <a:t>Comprendre</a:t>
            </a:r>
            <a:r>
              <a:rPr lang="en-US" sz="4000" kern="1200" dirty="0">
                <a:solidFill>
                  <a:schemeClr val="tx1"/>
                </a:solidFill>
                <a:latin typeface="+mj-lt"/>
                <a:ea typeface="+mj-ea"/>
                <a:cs typeface="+mj-cs"/>
              </a:rPr>
              <a:t> les </a:t>
            </a:r>
            <a:r>
              <a:rPr lang="en-US" sz="4000" kern="1200" dirty="0" err="1">
                <a:solidFill>
                  <a:schemeClr val="tx1"/>
                </a:solidFill>
                <a:latin typeface="+mj-lt"/>
                <a:ea typeface="+mj-ea"/>
                <a:cs typeface="+mj-cs"/>
              </a:rPr>
              <a:t>tendances</a:t>
            </a: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r>
              <a:rPr lang="en-US" sz="1400" kern="1200" dirty="0">
                <a:solidFill>
                  <a:schemeClr val="tx1"/>
                </a:solidFill>
                <a:latin typeface="+mj-lt"/>
                <a:ea typeface="+mj-ea"/>
                <a:cs typeface="+mj-cs"/>
              </a:rPr>
              <a:t>Les SIG </a:t>
            </a:r>
            <a:r>
              <a:rPr lang="en-US" sz="1400" kern="1200" dirty="0" err="1">
                <a:solidFill>
                  <a:schemeClr val="tx1"/>
                </a:solidFill>
                <a:latin typeface="+mj-lt"/>
                <a:ea typeface="+mj-ea"/>
                <a:cs typeface="+mj-cs"/>
              </a:rPr>
              <a:t>vous</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aident</a:t>
            </a:r>
            <a:r>
              <a:rPr lang="en-US" sz="1400" kern="1200" dirty="0">
                <a:solidFill>
                  <a:schemeClr val="tx1"/>
                </a:solidFill>
                <a:latin typeface="+mj-lt"/>
                <a:ea typeface="+mj-ea"/>
                <a:cs typeface="+mj-cs"/>
              </a:rPr>
              <a:t> à </a:t>
            </a:r>
            <a:r>
              <a:rPr lang="en-US" sz="1400" kern="1200" dirty="0" err="1">
                <a:solidFill>
                  <a:schemeClr val="tx1"/>
                </a:solidFill>
                <a:latin typeface="+mj-lt"/>
                <a:ea typeface="+mj-ea"/>
                <a:cs typeface="+mj-cs"/>
              </a:rPr>
              <a:t>mieux</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comprendre</a:t>
            </a:r>
            <a:r>
              <a:rPr lang="en-US" sz="1400" kern="1200" dirty="0">
                <a:solidFill>
                  <a:schemeClr val="tx1"/>
                </a:solidFill>
                <a:latin typeface="+mj-lt"/>
                <a:ea typeface="+mj-ea"/>
                <a:cs typeface="+mj-cs"/>
              </a:rPr>
              <a:t> les </a:t>
            </a:r>
            <a:r>
              <a:rPr lang="en-US" sz="1400" kern="1200" dirty="0" err="1">
                <a:solidFill>
                  <a:schemeClr val="tx1"/>
                </a:solidFill>
                <a:latin typeface="+mj-lt"/>
                <a:ea typeface="+mj-ea"/>
                <a:cs typeface="+mj-cs"/>
              </a:rPr>
              <a:t>données</a:t>
            </a:r>
            <a:r>
              <a:rPr lang="en-US" sz="1400" kern="1200" dirty="0">
                <a:solidFill>
                  <a:schemeClr val="tx1"/>
                </a:solidFill>
                <a:latin typeface="+mj-lt"/>
                <a:ea typeface="+mj-ea"/>
                <a:cs typeface="+mj-cs"/>
              </a:rPr>
              <a:t> beaucoup plus difficile à </a:t>
            </a:r>
            <a:r>
              <a:rPr lang="en-US" sz="1400" kern="1200" dirty="0" err="1">
                <a:solidFill>
                  <a:schemeClr val="tx1"/>
                </a:solidFill>
                <a:latin typeface="+mj-lt"/>
                <a:ea typeface="+mj-ea"/>
                <a:cs typeface="+mj-cs"/>
              </a:rPr>
              <a:t>interpréter</a:t>
            </a:r>
            <a:r>
              <a:rPr lang="en-US" sz="1400" kern="1200" dirty="0">
                <a:solidFill>
                  <a:schemeClr val="tx1"/>
                </a:solidFill>
                <a:latin typeface="+mj-lt"/>
                <a:ea typeface="+mj-ea"/>
                <a:cs typeface="+mj-cs"/>
              </a:rPr>
              <a:t> avec un simple </a:t>
            </a:r>
            <a:r>
              <a:rPr lang="en-US" sz="1400" kern="1200" dirty="0" err="1">
                <a:solidFill>
                  <a:schemeClr val="tx1"/>
                </a:solidFill>
                <a:latin typeface="+mj-lt"/>
                <a:ea typeface="+mj-ea"/>
                <a:cs typeface="+mj-cs"/>
              </a:rPr>
              <a:t>tableur</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Cette</a:t>
            </a:r>
            <a:r>
              <a:rPr lang="en-US" sz="1400" kern="1200" dirty="0">
                <a:solidFill>
                  <a:schemeClr val="tx1"/>
                </a:solidFill>
                <a:latin typeface="+mj-lt"/>
                <a:ea typeface="+mj-ea"/>
                <a:cs typeface="+mj-cs"/>
              </a:rPr>
              <a:t> carte </a:t>
            </a:r>
            <a:r>
              <a:rPr lang="en-US" sz="1400" kern="1200" dirty="0" err="1">
                <a:solidFill>
                  <a:schemeClr val="tx1"/>
                </a:solidFill>
                <a:latin typeface="+mj-lt"/>
                <a:ea typeface="+mj-ea"/>
                <a:cs typeface="+mj-cs"/>
              </a:rPr>
              <a:t>mesure</a:t>
            </a:r>
            <a:r>
              <a:rPr lang="en-US" sz="1400" kern="1200" dirty="0">
                <a:solidFill>
                  <a:schemeClr val="tx1"/>
                </a:solidFill>
                <a:latin typeface="+mj-lt"/>
                <a:ea typeface="+mj-ea"/>
                <a:cs typeface="+mj-cs"/>
              </a:rPr>
              <a:t> la </a:t>
            </a:r>
            <a:r>
              <a:rPr lang="en-US" sz="1400" kern="1200" dirty="0" err="1">
                <a:solidFill>
                  <a:schemeClr val="tx1"/>
                </a:solidFill>
                <a:latin typeface="+mj-lt"/>
                <a:ea typeface="+mj-ea"/>
                <a:cs typeface="+mj-cs"/>
              </a:rPr>
              <a:t>croissance</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ou</a:t>
            </a:r>
            <a:r>
              <a:rPr lang="en-US" sz="1400" kern="1200" dirty="0">
                <a:solidFill>
                  <a:schemeClr val="tx1"/>
                </a:solidFill>
                <a:latin typeface="+mj-lt"/>
                <a:ea typeface="+mj-ea"/>
                <a:cs typeface="+mj-cs"/>
              </a:rPr>
              <a:t> les </a:t>
            </a:r>
            <a:r>
              <a:rPr lang="en-US" sz="1400" kern="1200" dirty="0" err="1">
                <a:solidFill>
                  <a:schemeClr val="tx1"/>
                </a:solidFill>
                <a:latin typeface="+mj-lt"/>
                <a:ea typeface="+mj-ea"/>
                <a:cs typeface="+mj-cs"/>
              </a:rPr>
              <a:t>pertes</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d’emplois</a:t>
            </a:r>
            <a:r>
              <a:rPr lang="en-US" sz="1400" kern="1200" dirty="0">
                <a:solidFill>
                  <a:schemeClr val="tx1"/>
                </a:solidFill>
                <a:latin typeface="+mj-lt"/>
                <a:ea typeface="+mj-ea"/>
                <a:cs typeface="+mj-cs"/>
              </a:rPr>
              <a:t> dans </a:t>
            </a:r>
            <a:r>
              <a:rPr lang="en-US" sz="1400" kern="1200" dirty="0" err="1">
                <a:solidFill>
                  <a:schemeClr val="tx1"/>
                </a:solidFill>
                <a:latin typeface="+mj-lt"/>
                <a:ea typeface="+mj-ea"/>
                <a:cs typeface="+mj-cs"/>
              </a:rPr>
              <a:t>différents</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secteurs</a:t>
            </a:r>
            <a:r>
              <a:rPr lang="en-US" sz="1400" kern="1200" dirty="0">
                <a:solidFill>
                  <a:schemeClr val="tx1"/>
                </a:solidFill>
                <a:latin typeface="+mj-lt"/>
                <a:ea typeface="+mj-ea"/>
                <a:cs typeface="+mj-cs"/>
              </a:rPr>
              <a:t> et </a:t>
            </a:r>
            <a:r>
              <a:rPr lang="en-US" sz="1400" kern="1200" dirty="0" err="1">
                <a:solidFill>
                  <a:schemeClr val="tx1"/>
                </a:solidFill>
                <a:latin typeface="+mj-lt"/>
                <a:ea typeface="+mj-ea"/>
                <a:cs typeface="+mj-cs"/>
              </a:rPr>
              <a:t>quantifie</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l’avantage</a:t>
            </a:r>
            <a:r>
              <a:rPr lang="en-US" sz="1400" kern="1200" dirty="0">
                <a:solidFill>
                  <a:schemeClr val="tx1"/>
                </a:solidFill>
                <a:latin typeface="+mj-lt"/>
                <a:ea typeface="+mj-ea"/>
                <a:cs typeface="+mj-cs"/>
              </a:rPr>
              <a:t> </a:t>
            </a:r>
            <a:r>
              <a:rPr lang="en-US" sz="1400" kern="1200" dirty="0" err="1">
                <a:solidFill>
                  <a:schemeClr val="tx1"/>
                </a:solidFill>
                <a:latin typeface="+mj-lt"/>
                <a:ea typeface="+mj-ea"/>
                <a:cs typeface="+mj-cs"/>
              </a:rPr>
              <a:t>concurrentiel</a:t>
            </a:r>
            <a:r>
              <a:rPr lang="en-US" sz="1400" kern="1200" dirty="0">
                <a:solidFill>
                  <a:schemeClr val="tx1"/>
                </a:solidFill>
                <a:latin typeface="+mj-lt"/>
                <a:ea typeface="+mj-ea"/>
                <a:cs typeface="+mj-cs"/>
              </a:rPr>
              <a:t> local.</a:t>
            </a: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FE745796-B141-4760-BA8F-4B224CE24EF4}"/>
              </a:ext>
            </a:extLst>
          </p:cNvPr>
          <p:cNvGrpSpPr/>
          <p:nvPr/>
        </p:nvGrpSpPr>
        <p:grpSpPr>
          <a:xfrm>
            <a:off x="8520000" y="6534184"/>
            <a:ext cx="3672000" cy="324000"/>
            <a:chOff x="7455164" y="6353820"/>
            <a:chExt cx="3687045" cy="327318"/>
          </a:xfrm>
        </p:grpSpPr>
        <p:pic>
          <p:nvPicPr>
            <p:cNvPr id="7" name="Image 6">
              <a:extLst>
                <a:ext uri="{FF2B5EF4-FFF2-40B4-BE49-F238E27FC236}">
                  <a16:creationId xmlns:a16="http://schemas.microsoft.com/office/drawing/2014/main" id="{3F1924C3-DA7C-46E0-A5FC-952E5A2C9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64" y="6357138"/>
              <a:ext cx="1073552" cy="324000"/>
            </a:xfrm>
            <a:prstGeom prst="rect">
              <a:avLst/>
            </a:prstGeom>
          </p:spPr>
        </p:pic>
        <p:sp>
          <p:nvSpPr>
            <p:cNvPr id="8" name="ZoneTexte 7">
              <a:extLst>
                <a:ext uri="{FF2B5EF4-FFF2-40B4-BE49-F238E27FC236}">
                  <a16:creationId xmlns:a16="http://schemas.microsoft.com/office/drawing/2014/main" id="{04FD4980-9216-4C89-9CB4-4E26166178AD}"/>
                </a:ext>
              </a:extLst>
            </p:cNvPr>
            <p:cNvSpPr txBox="1"/>
            <p:nvPr/>
          </p:nvSpPr>
          <p:spPr>
            <a:xfrm>
              <a:off x="8528716" y="6452560"/>
              <a:ext cx="1800722" cy="161026"/>
            </a:xfrm>
            <a:prstGeom prst="rect">
              <a:avLst/>
            </a:prstGeom>
            <a:noFill/>
            <a:effectLst/>
          </p:spPr>
          <p:txBody>
            <a:bodyPr wrap="square" lIns="0" tIns="0" rIns="0" bIns="0" rtlCol="0">
              <a:noAutofit/>
            </a:bodyPr>
            <a:lstStyle/>
            <a:p>
              <a:pPr algn="l" eaLnBrk="0" hangingPunct="0"/>
              <a:r>
                <a:rPr lang="fr-FR" sz="800" dirty="0"/>
                <a:t>Copyright  © Juillet 2019 Esri France</a:t>
              </a:r>
            </a:p>
          </p:txBody>
        </p:sp>
        <p:pic>
          <p:nvPicPr>
            <p:cNvPr id="10" name="Image 9">
              <a:extLst>
                <a:ext uri="{FF2B5EF4-FFF2-40B4-BE49-F238E27FC236}">
                  <a16:creationId xmlns:a16="http://schemas.microsoft.com/office/drawing/2014/main" id="{7ECDF10E-07AC-4553-A53E-574DCC4B82DE}"/>
                </a:ext>
              </a:extLst>
            </p:cNvPr>
            <p:cNvPicPr>
              <a:picLocks noChangeAspect="1"/>
            </p:cNvPicPr>
            <p:nvPr/>
          </p:nvPicPr>
          <p:blipFill>
            <a:blip r:embed="rId5"/>
            <a:stretch>
              <a:fillRect/>
            </a:stretch>
          </p:blipFill>
          <p:spPr>
            <a:xfrm>
              <a:off x="10243371" y="6353820"/>
              <a:ext cx="898838" cy="324000"/>
            </a:xfrm>
            <a:prstGeom prst="rect">
              <a:avLst/>
            </a:prstGeom>
          </p:spPr>
        </p:pic>
      </p:grpSp>
    </p:spTree>
    <p:extLst>
      <p:ext uri="{BB962C8B-B14F-4D97-AF65-F5344CB8AC3E}">
        <p14:creationId xmlns:p14="http://schemas.microsoft.com/office/powerpoint/2010/main" val="24245699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6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lnSpc>
                <a:spcPct val="90000"/>
              </a:lnSpc>
            </a:pPr>
            <a:r>
              <a:rPr lang="en-US" sz="4800" kern="1200">
                <a:solidFill>
                  <a:srgbClr val="FFFFFF"/>
                </a:solidFill>
                <a:latin typeface="+mj-lt"/>
                <a:ea typeface="+mj-ea"/>
                <a:cs typeface="+mj-cs"/>
              </a:rPr>
              <a:t>Les différents types de cartes</a:t>
            </a:r>
          </a:p>
        </p:txBody>
      </p:sp>
      <p:cxnSp>
        <p:nvCxnSpPr>
          <p:cNvPr id="76" name="Straight Connector 7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il_fi" descr="http://i2.cdscdn.com/pdt2/4/3/4/1/700x700/rav11434/rw/puzzleball-mappemonde-180p.jpg"/>
          <p:cNvPicPr/>
          <p:nvPr/>
        </p:nvPicPr>
        <p:blipFill rotWithShape="1">
          <a:blip r:embed="rId3"/>
          <a:srcRect t="8019" b="35731"/>
          <a:stretch/>
        </p:blipFill>
        <p:spPr bwMode="auto">
          <a:xfrm>
            <a:off x="5153822" y="1589786"/>
            <a:ext cx="6553545" cy="3686369"/>
          </a:xfrm>
          <a:prstGeom prst="rect">
            <a:avLst/>
          </a:prstGeom>
          <a:noFill/>
        </p:spPr>
      </p:pic>
    </p:spTree>
    <p:extLst>
      <p:ext uri="{BB962C8B-B14F-4D97-AF65-F5344CB8AC3E}">
        <p14:creationId xmlns:p14="http://schemas.microsoft.com/office/powerpoint/2010/main" val="752673613"/>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géographique</a:t>
            </a:r>
          </a:p>
          <a:p>
            <a:pPr algn="ctr">
              <a:lnSpc>
                <a:spcPct val="90000"/>
              </a:lnSpc>
              <a:spcBef>
                <a:spcPct val="0"/>
              </a:spcBef>
              <a:spcAft>
                <a:spcPts val="600"/>
              </a:spcAft>
            </a:pPr>
            <a:endParaRPr lang="en-US" sz="4800" b="1" kern="1200">
              <a:solidFill>
                <a:srgbClr val="FFFFFF"/>
              </a:solidFill>
              <a:latin typeface="+mj-lt"/>
              <a:ea typeface="+mj-ea"/>
              <a:cs typeface="+mj-cs"/>
            </a:endParaRPr>
          </a:p>
        </p:txBody>
      </p:sp>
      <p:cxnSp>
        <p:nvCxnSpPr>
          <p:cNvPr id="15"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p:nvPicPr>
        <p:blipFill>
          <a:blip r:embed="rId3"/>
          <a:stretch>
            <a:fillRect/>
          </a:stretch>
        </p:blipFill>
        <p:spPr>
          <a:xfrm>
            <a:off x="5644567" y="492573"/>
            <a:ext cx="5572054" cy="5880796"/>
          </a:xfrm>
          <a:prstGeom prst="rect">
            <a:avLst/>
          </a:prstGeom>
        </p:spPr>
      </p:pic>
      <p:sp>
        <p:nvSpPr>
          <p:cNvPr id="12" name="ZoneTexte 11">
            <a:extLst>
              <a:ext uri="{FF2B5EF4-FFF2-40B4-BE49-F238E27FC236}">
                <a16:creationId xmlns:a16="http://schemas.microsoft.com/office/drawing/2014/main" id="{5049C425-D958-49EB-953F-EAD580BF15F9}"/>
              </a:ext>
            </a:extLst>
          </p:cNvPr>
          <p:cNvSpPr txBox="1"/>
          <p:nvPr/>
        </p:nvSpPr>
        <p:spPr>
          <a:xfrm>
            <a:off x="808550" y="5694617"/>
            <a:ext cx="3860641" cy="914400"/>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Carte des éléments naturels</a:t>
            </a:r>
          </a:p>
          <a:p>
            <a:pPr eaLnBrk="0" hangingPunct="0">
              <a:lnSpc>
                <a:spcPts val="1800"/>
              </a:lnSpc>
            </a:pPr>
            <a:r>
              <a:rPr lang="fr-FR" sz="2000" b="1" dirty="0">
                <a:solidFill>
                  <a:schemeClr val="bg2"/>
                </a:solidFill>
              </a:rPr>
              <a:t>   (montagnes, plaines, fleuves)</a:t>
            </a:r>
          </a:p>
        </p:txBody>
      </p:sp>
      <p:sp>
        <p:nvSpPr>
          <p:cNvPr id="16" name="Rectangle 15">
            <a:extLst>
              <a:ext uri="{FF2B5EF4-FFF2-40B4-BE49-F238E27FC236}">
                <a16:creationId xmlns:a16="http://schemas.microsoft.com/office/drawing/2014/main" id="{CAFC3761-7FB8-4717-A142-05A4DD4AA983}"/>
              </a:ext>
            </a:extLst>
          </p:cNvPr>
          <p:cNvSpPr/>
          <p:nvPr/>
        </p:nvSpPr>
        <p:spPr>
          <a:xfrm>
            <a:off x="7456836" y="6239685"/>
            <a:ext cx="2487827" cy="369332"/>
          </a:xfrm>
          <a:prstGeom prst="rect">
            <a:avLst/>
          </a:prstGeom>
        </p:spPr>
        <p:txBody>
          <a:bodyPr wrap="square">
            <a:spAutoFit/>
          </a:bodyPr>
          <a:lstStyle/>
          <a:p>
            <a:r>
              <a:rPr lang="fr-FR" dirty="0">
                <a:effectLst>
                  <a:outerShdw blurRad="38100" dist="38100" dir="2700000" algn="tl">
                    <a:srgbClr val="000000">
                      <a:alpha val="43137"/>
                    </a:srgbClr>
                  </a:outerShdw>
                </a:effectLst>
              </a:rPr>
              <a:t>Carte du relief français</a:t>
            </a:r>
          </a:p>
        </p:txBody>
      </p:sp>
    </p:spTree>
    <p:extLst>
      <p:ext uri="{BB962C8B-B14F-4D97-AF65-F5344CB8AC3E}">
        <p14:creationId xmlns:p14="http://schemas.microsoft.com/office/powerpoint/2010/main" val="945911873"/>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historique</a:t>
            </a:r>
          </a:p>
          <a:p>
            <a:pPr algn="ctr">
              <a:lnSpc>
                <a:spcPct val="90000"/>
              </a:lnSpc>
              <a:spcBef>
                <a:spcPct val="0"/>
              </a:spcBef>
              <a:spcAft>
                <a:spcPts val="600"/>
              </a:spcAft>
            </a:pPr>
            <a:endParaRPr lang="en-US" sz="4800" b="1" kern="120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tretch>
            <a:fillRect/>
          </a:stretch>
        </p:blipFill>
        <p:spPr>
          <a:xfrm>
            <a:off x="5153822" y="959329"/>
            <a:ext cx="6553545" cy="4947284"/>
          </a:xfrm>
          <a:prstGeom prst="rect">
            <a:avLst/>
          </a:prstGeom>
        </p:spPr>
      </p:pic>
      <p:sp>
        <p:nvSpPr>
          <p:cNvPr id="12" name="Rectangle 11">
            <a:extLst>
              <a:ext uri="{FF2B5EF4-FFF2-40B4-BE49-F238E27FC236}">
                <a16:creationId xmlns:a16="http://schemas.microsoft.com/office/drawing/2014/main" id="{89C0C1B1-3AD7-4BBA-BB04-40B9B2C57374}"/>
              </a:ext>
            </a:extLst>
          </p:cNvPr>
          <p:cNvSpPr/>
          <p:nvPr/>
        </p:nvSpPr>
        <p:spPr>
          <a:xfrm>
            <a:off x="6761534" y="6131397"/>
            <a:ext cx="3780312" cy="369332"/>
          </a:xfrm>
          <a:prstGeom prst="rect">
            <a:avLst/>
          </a:prstGeom>
        </p:spPr>
        <p:txBody>
          <a:bodyPr wrap="square">
            <a:spAutoFit/>
          </a:bodyPr>
          <a:lstStyle/>
          <a:p>
            <a:r>
              <a:rPr lang="fr-FR" dirty="0">
                <a:effectLst>
                  <a:outerShdw blurRad="38100" dist="38100" dir="2700000" algn="tl">
                    <a:srgbClr val="000000">
                      <a:alpha val="43137"/>
                    </a:srgbClr>
                  </a:outerShdw>
                </a:effectLst>
              </a:rPr>
              <a:t>Carte du littoral français -1692</a:t>
            </a:r>
          </a:p>
        </p:txBody>
      </p:sp>
      <p:sp>
        <p:nvSpPr>
          <p:cNvPr id="14" name="ZoneTexte 13">
            <a:extLst>
              <a:ext uri="{FF2B5EF4-FFF2-40B4-BE49-F238E27FC236}">
                <a16:creationId xmlns:a16="http://schemas.microsoft.com/office/drawing/2014/main" id="{B5D554C4-0E31-4B79-9CB7-CEF513D7B159}"/>
              </a:ext>
            </a:extLst>
          </p:cNvPr>
          <p:cNvSpPr txBox="1"/>
          <p:nvPr/>
        </p:nvSpPr>
        <p:spPr>
          <a:xfrm>
            <a:off x="774348" y="5622423"/>
            <a:ext cx="2949146" cy="914400"/>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Carte des phénomènes passés</a:t>
            </a:r>
          </a:p>
        </p:txBody>
      </p:sp>
    </p:spTree>
    <p:extLst>
      <p:ext uri="{BB962C8B-B14F-4D97-AF65-F5344CB8AC3E}">
        <p14:creationId xmlns:p14="http://schemas.microsoft.com/office/powerpoint/2010/main" val="223717226"/>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100" b="1" kern="1200">
                <a:solidFill>
                  <a:srgbClr val="FFFFFF"/>
                </a:solidFill>
                <a:latin typeface="+mj-lt"/>
                <a:ea typeface="+mj-ea"/>
                <a:cs typeface="+mj-cs"/>
              </a:rPr>
              <a:t>Carte historique : </a:t>
            </a:r>
            <a:r>
              <a:rPr lang="en-US" sz="4100" kern="1200">
                <a:solidFill>
                  <a:srgbClr val="FFFFFF"/>
                </a:solidFill>
                <a:latin typeface="+mj-lt"/>
                <a:ea typeface="+mj-ea"/>
                <a:cs typeface="+mj-cs"/>
              </a:rPr>
              <a:t>Royaume des Francs au IXème siècle</a:t>
            </a:r>
          </a:p>
        </p:txBody>
      </p:sp>
      <p:cxnSp>
        <p:nvCxnSpPr>
          <p:cNvPr id="20" name="Straight Connector 1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3"/>
          <a:stretch>
            <a:fillRect/>
          </a:stretch>
        </p:blipFill>
        <p:spPr>
          <a:xfrm>
            <a:off x="5153822" y="1344029"/>
            <a:ext cx="6553545" cy="4177884"/>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1125638344"/>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b="1" kern="1200">
                <a:solidFill>
                  <a:srgbClr val="FFFFFF"/>
                </a:solidFill>
                <a:latin typeface="+mj-lt"/>
                <a:ea typeface="+mj-ea"/>
                <a:cs typeface="+mj-cs"/>
              </a:rPr>
              <a:t>Carte historique : </a:t>
            </a:r>
            <a:r>
              <a:rPr lang="en-US" sz="3400" kern="1200">
                <a:solidFill>
                  <a:srgbClr val="FFFFFF"/>
                </a:solidFill>
                <a:latin typeface="+mj-lt"/>
                <a:ea typeface="+mj-ea"/>
                <a:cs typeface="+mj-cs"/>
              </a:rPr>
              <a:t>Le royaume de France à l'avènement de Hugues Capet, 987</a:t>
            </a:r>
          </a:p>
        </p:txBody>
      </p:sp>
      <p:cxnSp>
        <p:nvCxnSpPr>
          <p:cNvPr id="20" name="Straight Connector 1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a:stretch>
            <a:fillRect/>
          </a:stretch>
        </p:blipFill>
        <p:spPr>
          <a:xfrm>
            <a:off x="5153822" y="1319453"/>
            <a:ext cx="6553545" cy="4227036"/>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363870790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95A8C-3BCE-43F2-A131-84C6CC1D18B2}"/>
              </a:ext>
            </a:extLst>
          </p:cNvPr>
          <p:cNvSpPr>
            <a:spLocks noGrp="1"/>
          </p:cNvSpPr>
          <p:nvPr>
            <p:ph type="title"/>
          </p:nvPr>
        </p:nvSpPr>
        <p:spPr>
          <a:xfrm>
            <a:off x="6585882" y="5456552"/>
            <a:ext cx="4805996" cy="1401448"/>
          </a:xfrm>
        </p:spPr>
        <p:txBody>
          <a:bodyPr vert="horz" lIns="91440" tIns="45720" rIns="91440" bIns="45720" rtlCol="0" anchor="t">
            <a:normAutofit/>
          </a:bodyPr>
          <a:lstStyle/>
          <a:p>
            <a:r>
              <a:rPr lang="en-US" dirty="0">
                <a:solidFill>
                  <a:srgbClr val="000000"/>
                </a:solidFill>
              </a:rPr>
              <a:t>Ce que nous </a:t>
            </a:r>
            <a:r>
              <a:rPr lang="en-US" dirty="0" err="1">
                <a:solidFill>
                  <a:srgbClr val="000000"/>
                </a:solidFill>
              </a:rPr>
              <a:t>faisons</a:t>
            </a:r>
            <a:endParaRPr lang="en-US" dirty="0">
              <a:solidFill>
                <a:srgbClr val="000000"/>
              </a:solidFill>
            </a:endParaRPr>
          </a:p>
        </p:txBody>
      </p:sp>
      <p:pic>
        <p:nvPicPr>
          <p:cNvPr id="4" name="Espace réservé du contenu 3">
            <a:extLst>
              <a:ext uri="{FF2B5EF4-FFF2-40B4-BE49-F238E27FC236}">
                <a16:creationId xmlns:a16="http://schemas.microsoft.com/office/drawing/2014/main" id="{55B47A51-9F10-4055-83FC-38288EFA87B8}"/>
              </a:ext>
            </a:extLst>
          </p:cNvPr>
          <p:cNvPicPr>
            <a:picLocks noGrp="1" noChangeAspect="1"/>
          </p:cNvPicPr>
          <p:nvPr>
            <p:ph idx="1"/>
          </p:nvPr>
        </p:nvPicPr>
        <p:blipFill rotWithShape="1">
          <a:blip r:embed="rId2">
            <a:alphaModFix/>
          </a:blip>
          <a:srcRect l="9952" r="1205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Rectangle 4">
            <a:extLst>
              <a:ext uri="{FF2B5EF4-FFF2-40B4-BE49-F238E27FC236}">
                <a16:creationId xmlns:a16="http://schemas.microsoft.com/office/drawing/2014/main" id="{BC4DED32-0380-4B91-9F47-FC969F51D34D}"/>
              </a:ext>
            </a:extLst>
          </p:cNvPr>
          <p:cNvSpPr/>
          <p:nvPr/>
        </p:nvSpPr>
        <p:spPr>
          <a:xfrm>
            <a:off x="6649898" y="509785"/>
            <a:ext cx="5272471" cy="2031325"/>
          </a:xfrm>
          <a:prstGeom prst="rect">
            <a:avLst/>
          </a:prstGeom>
        </p:spPr>
        <p:txBody>
          <a:bodyPr wrap="square">
            <a:spAutoFit/>
          </a:bodyPr>
          <a:lstStyle/>
          <a:p>
            <a:pPr marL="285750" indent="-285750">
              <a:buFont typeface="Wingdings" panose="05000000000000000000" pitchFamily="2" charset="2"/>
              <a:buChar char="ü"/>
            </a:pPr>
            <a:r>
              <a:rPr lang="fr-FR" b="0" i="0" u="none" strike="noStrike" dirty="0">
                <a:solidFill>
                  <a:srgbClr val="000000"/>
                </a:solidFill>
                <a:effectLst/>
                <a:latin typeface="AvenirLTStd-Light"/>
              </a:rPr>
              <a:t>Nous aidons le monde à aller mieux en résolvant les problèmes auxquels il doit faire face !</a:t>
            </a:r>
          </a:p>
          <a:p>
            <a:pPr marL="285750" indent="-285750">
              <a:buFont typeface="Wingdings" panose="05000000000000000000" pitchFamily="2" charset="2"/>
              <a:buChar char="ü"/>
            </a:pPr>
            <a:endParaRPr lang="fr-FR" b="0" i="0" u="none" strike="noStrike" dirty="0">
              <a:solidFill>
                <a:srgbClr val="000000"/>
              </a:solidFill>
              <a:effectLst/>
              <a:latin typeface="AvenirLTStd-Light"/>
            </a:endParaRPr>
          </a:p>
          <a:p>
            <a:pPr marL="285750" indent="-285750">
              <a:buFont typeface="Wingdings" panose="05000000000000000000" pitchFamily="2" charset="2"/>
              <a:buChar char="ü"/>
            </a:pPr>
            <a:r>
              <a:rPr lang="fr-FR" b="0" i="0" u="none" strike="noStrike" dirty="0">
                <a:solidFill>
                  <a:srgbClr val="000000"/>
                </a:solidFill>
                <a:effectLst/>
                <a:latin typeface="AvenirLTStd-Light"/>
              </a:rPr>
              <a:t>Des superbes cartes !</a:t>
            </a:r>
          </a:p>
          <a:p>
            <a:pPr marL="285750" indent="-285750">
              <a:buFont typeface="Wingdings" panose="05000000000000000000" pitchFamily="2" charset="2"/>
              <a:buChar char="ü"/>
            </a:pPr>
            <a:endParaRPr lang="fr-FR" dirty="0">
              <a:solidFill>
                <a:srgbClr val="000000"/>
              </a:solidFill>
              <a:latin typeface="AvenirLTStd-Light"/>
            </a:endParaRPr>
          </a:p>
          <a:p>
            <a:pPr marL="285750" indent="-285750">
              <a:buFont typeface="Wingdings" panose="05000000000000000000" pitchFamily="2" charset="2"/>
              <a:buChar char="ü"/>
            </a:pPr>
            <a:r>
              <a:rPr lang="fr-FR" dirty="0">
                <a:solidFill>
                  <a:srgbClr val="000000"/>
                </a:solidFill>
                <a:latin typeface="AvenirLTStd-Light"/>
              </a:rPr>
              <a:t>Des magnifiques applications Web intelligentes</a:t>
            </a:r>
          </a:p>
          <a:p>
            <a:endParaRPr lang="fr-FR" b="0" i="0" dirty="0">
              <a:solidFill>
                <a:srgbClr val="000000"/>
              </a:solidFill>
              <a:effectLst/>
              <a:latin typeface="AvenirLTStd-Light"/>
            </a:endParaRPr>
          </a:p>
        </p:txBody>
      </p:sp>
    </p:spTree>
    <p:extLst>
      <p:ext uri="{BB962C8B-B14F-4D97-AF65-F5344CB8AC3E}">
        <p14:creationId xmlns:p14="http://schemas.microsoft.com/office/powerpoint/2010/main" val="2728381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historique : </a:t>
            </a:r>
            <a:r>
              <a:rPr lang="en-US" sz="4800" kern="1200">
                <a:solidFill>
                  <a:srgbClr val="FFFFFF"/>
                </a:solidFill>
                <a:latin typeface="+mj-lt"/>
                <a:ea typeface="+mj-ea"/>
                <a:cs typeface="+mj-cs"/>
              </a:rPr>
              <a:t>La France en 1914</a:t>
            </a:r>
          </a:p>
        </p:txBody>
      </p:sp>
      <p:cxnSp>
        <p:nvCxnSpPr>
          <p:cNvPr id="20" name="Straight Connector 1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arte&#10;&#10;Description générée automatiquement"/>
          <p:cNvPicPr>
            <a:picLocks noChangeAspect="1"/>
          </p:cNvPicPr>
          <p:nvPr/>
        </p:nvPicPr>
        <p:blipFill>
          <a:blip r:embed="rId3"/>
          <a:stretch>
            <a:fillRect/>
          </a:stretch>
        </p:blipFill>
        <p:spPr>
          <a:xfrm>
            <a:off x="5153822" y="844321"/>
            <a:ext cx="6553545" cy="5177300"/>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1356671021"/>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géologique</a:t>
            </a:r>
          </a:p>
          <a:p>
            <a:pPr algn="ctr">
              <a:lnSpc>
                <a:spcPct val="90000"/>
              </a:lnSpc>
              <a:spcBef>
                <a:spcPct val="0"/>
              </a:spcBef>
              <a:spcAft>
                <a:spcPts val="600"/>
              </a:spcAft>
            </a:pPr>
            <a:endParaRPr lang="en-US" sz="4800" kern="1200">
              <a:solidFill>
                <a:srgbClr val="FFFFFF"/>
              </a:solidFill>
              <a:latin typeface="+mj-lt"/>
              <a:ea typeface="+mj-ea"/>
              <a:cs typeface="+mj-cs"/>
            </a:endParaRPr>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3"/>
          <a:stretch>
            <a:fillRect/>
          </a:stretch>
        </p:blipFill>
        <p:spPr>
          <a:xfrm>
            <a:off x="5153822" y="1081886"/>
            <a:ext cx="6553545" cy="4702169"/>
          </a:xfrm>
          <a:prstGeom prst="rect">
            <a:avLst/>
          </a:prstGeom>
        </p:spPr>
      </p:pic>
      <p:sp>
        <p:nvSpPr>
          <p:cNvPr id="12" name="ZoneTexte 11">
            <a:extLst>
              <a:ext uri="{FF2B5EF4-FFF2-40B4-BE49-F238E27FC236}">
                <a16:creationId xmlns:a16="http://schemas.microsoft.com/office/drawing/2014/main" id="{8B6C23BD-85D8-4160-81AD-66B8B2E5A645}"/>
              </a:ext>
            </a:extLst>
          </p:cNvPr>
          <p:cNvSpPr txBox="1"/>
          <p:nvPr/>
        </p:nvSpPr>
        <p:spPr>
          <a:xfrm>
            <a:off x="674237" y="5784055"/>
            <a:ext cx="2949146" cy="914400"/>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Carte des composants du sous-sol</a:t>
            </a:r>
          </a:p>
        </p:txBody>
      </p:sp>
      <p:sp>
        <p:nvSpPr>
          <p:cNvPr id="14" name="Rectangle 13">
            <a:extLst>
              <a:ext uri="{FF2B5EF4-FFF2-40B4-BE49-F238E27FC236}">
                <a16:creationId xmlns:a16="http://schemas.microsoft.com/office/drawing/2014/main" id="{2134F45B-7AEA-4CDE-8FAF-AD1225A7922C}"/>
              </a:ext>
            </a:extLst>
          </p:cNvPr>
          <p:cNvSpPr/>
          <p:nvPr/>
        </p:nvSpPr>
        <p:spPr>
          <a:xfrm>
            <a:off x="6096000" y="6056589"/>
            <a:ext cx="5540091" cy="369332"/>
          </a:xfrm>
          <a:prstGeom prst="rect">
            <a:avLst/>
          </a:prstGeom>
        </p:spPr>
        <p:txBody>
          <a:bodyPr wrap="square">
            <a:spAutoFit/>
          </a:bodyPr>
          <a:lstStyle/>
          <a:p>
            <a:r>
              <a:rPr lang="fr-FR" dirty="0">
                <a:effectLst>
                  <a:outerShdw blurRad="38100" dist="38100" dir="2700000" algn="tl">
                    <a:srgbClr val="000000">
                      <a:alpha val="43137"/>
                    </a:srgbClr>
                  </a:outerShdw>
                </a:effectLst>
              </a:rPr>
              <a:t>Carte géologique simplifiée du massif armoricain</a:t>
            </a:r>
          </a:p>
        </p:txBody>
      </p:sp>
    </p:spTree>
    <p:extLst>
      <p:ext uri="{BB962C8B-B14F-4D97-AF65-F5344CB8AC3E}">
        <p14:creationId xmlns:p14="http://schemas.microsoft.com/office/powerpoint/2010/main" val="3722401325"/>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8063" y="671934"/>
            <a:ext cx="4112916"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dirty="0">
                <a:solidFill>
                  <a:srgbClr val="FFFFFF"/>
                </a:solidFill>
                <a:latin typeface="+mj-lt"/>
                <a:ea typeface="+mj-ea"/>
                <a:cs typeface="+mj-cs"/>
              </a:rPr>
              <a:t>Carte </a:t>
            </a:r>
            <a:r>
              <a:rPr lang="en-US" sz="4800" b="1" kern="1200" dirty="0" err="1">
                <a:solidFill>
                  <a:srgbClr val="FFFFFF"/>
                </a:solidFill>
                <a:latin typeface="+mj-lt"/>
                <a:ea typeface="+mj-ea"/>
                <a:cs typeface="+mj-cs"/>
              </a:rPr>
              <a:t>météorologique</a:t>
            </a:r>
            <a:endParaRPr lang="en-US" sz="4800" b="1" kern="1200" dirty="0">
              <a:solidFill>
                <a:srgbClr val="FFFFFF"/>
              </a:solidFill>
              <a:latin typeface="+mj-lt"/>
              <a:ea typeface="+mj-ea"/>
              <a:cs typeface="+mj-cs"/>
            </a:endParaRPr>
          </a:p>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tretch>
            <a:fillRect/>
          </a:stretch>
        </p:blipFill>
        <p:spPr>
          <a:xfrm>
            <a:off x="5414801" y="492573"/>
            <a:ext cx="6031586" cy="5880796"/>
          </a:xfrm>
          <a:prstGeom prst="rect">
            <a:avLst/>
          </a:prstGeom>
        </p:spPr>
      </p:pic>
      <p:sp>
        <p:nvSpPr>
          <p:cNvPr id="12" name="ZoneTexte 11">
            <a:extLst>
              <a:ext uri="{FF2B5EF4-FFF2-40B4-BE49-F238E27FC236}">
                <a16:creationId xmlns:a16="http://schemas.microsoft.com/office/drawing/2014/main" id="{ADF02A7F-D80B-405D-BB95-C81B3F9EA797}"/>
              </a:ext>
            </a:extLst>
          </p:cNvPr>
          <p:cNvSpPr txBox="1"/>
          <p:nvPr/>
        </p:nvSpPr>
        <p:spPr>
          <a:xfrm>
            <a:off x="726524" y="5847065"/>
            <a:ext cx="2949146" cy="914400"/>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Carte des phénomènes météo</a:t>
            </a:r>
          </a:p>
        </p:txBody>
      </p:sp>
      <p:sp>
        <p:nvSpPr>
          <p:cNvPr id="14" name="Rectangle 13">
            <a:extLst>
              <a:ext uri="{FF2B5EF4-FFF2-40B4-BE49-F238E27FC236}">
                <a16:creationId xmlns:a16="http://schemas.microsoft.com/office/drawing/2014/main" id="{BF00323F-9233-4DAA-AEA9-F19761BC82DD}"/>
              </a:ext>
            </a:extLst>
          </p:cNvPr>
          <p:cNvSpPr/>
          <p:nvPr/>
        </p:nvSpPr>
        <p:spPr>
          <a:xfrm>
            <a:off x="6280497" y="6392133"/>
            <a:ext cx="5036399" cy="369332"/>
          </a:xfrm>
          <a:prstGeom prst="rect">
            <a:avLst/>
          </a:prstGeom>
        </p:spPr>
        <p:txBody>
          <a:bodyPr wrap="square">
            <a:spAutoFit/>
          </a:bodyPr>
          <a:lstStyle/>
          <a:p>
            <a:r>
              <a:rPr lang="fr-FR" dirty="0">
                <a:effectLst>
                  <a:outerShdw blurRad="38100" dist="38100" dir="2700000" algn="tl">
                    <a:srgbClr val="000000">
                      <a:alpha val="43137"/>
                    </a:srgbClr>
                  </a:outerShdw>
                </a:effectLst>
              </a:rPr>
              <a:t>Carte de prévisions sur le site de Météo France</a:t>
            </a:r>
          </a:p>
        </p:txBody>
      </p:sp>
    </p:spTree>
    <p:extLst>
      <p:ext uri="{BB962C8B-B14F-4D97-AF65-F5344CB8AC3E}">
        <p14:creationId xmlns:p14="http://schemas.microsoft.com/office/powerpoint/2010/main" val="2193383515"/>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a:solidFill>
                  <a:srgbClr val="FFFFFF"/>
                </a:solidFill>
                <a:latin typeface="+mj-lt"/>
                <a:ea typeface="+mj-ea"/>
                <a:cs typeface="+mj-cs"/>
              </a:rPr>
              <a:t>Carte météorologique : </a:t>
            </a:r>
            <a:r>
              <a:rPr lang="en-US" sz="3000" kern="1200">
                <a:solidFill>
                  <a:srgbClr val="FFFFFF"/>
                </a:solidFill>
                <a:latin typeface="+mj-lt"/>
                <a:ea typeface="+mj-ea"/>
                <a:cs typeface="+mj-cs"/>
              </a:rPr>
              <a:t>Carte de vigilance, les crues dans l’Aude (18 octobre 2018)</a:t>
            </a:r>
          </a:p>
        </p:txBody>
      </p:sp>
      <p:cxnSp>
        <p:nvCxnSpPr>
          <p:cNvPr id="25" name="Straight Connector 2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a:stretch>
            <a:fillRect/>
          </a:stretch>
        </p:blipFill>
        <p:spPr>
          <a:xfrm>
            <a:off x="5153822" y="1229341"/>
            <a:ext cx="6553545" cy="4407259"/>
          </a:xfrm>
          <a:prstGeom prst="rect">
            <a:avLst/>
          </a:prstGeom>
        </p:spPr>
      </p:pic>
    </p:spTree>
    <p:extLst>
      <p:ext uri="{BB962C8B-B14F-4D97-AF65-F5344CB8AC3E}">
        <p14:creationId xmlns:p14="http://schemas.microsoft.com/office/powerpoint/2010/main" val="1516323879"/>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administrative</a:t>
            </a:r>
          </a:p>
          <a:p>
            <a:pPr algn="ctr">
              <a:lnSpc>
                <a:spcPct val="90000"/>
              </a:lnSpc>
              <a:spcBef>
                <a:spcPct val="0"/>
              </a:spcBef>
              <a:spcAft>
                <a:spcPts val="600"/>
              </a:spcAft>
            </a:pPr>
            <a:endParaRPr lang="en-US" sz="48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a:stretch>
            <a:fillRect/>
          </a:stretch>
        </p:blipFill>
        <p:spPr>
          <a:xfrm>
            <a:off x="5725429" y="492573"/>
            <a:ext cx="5410331" cy="5880796"/>
          </a:xfrm>
          <a:prstGeom prst="rect">
            <a:avLst/>
          </a:prstGeom>
        </p:spPr>
      </p:pic>
      <p:sp>
        <p:nvSpPr>
          <p:cNvPr id="14" name="ZoneTexte 13">
            <a:extLst>
              <a:ext uri="{FF2B5EF4-FFF2-40B4-BE49-F238E27FC236}">
                <a16:creationId xmlns:a16="http://schemas.microsoft.com/office/drawing/2014/main" id="{7B8770A1-07D9-4996-87AE-3F2B38270D31}"/>
              </a:ext>
            </a:extLst>
          </p:cNvPr>
          <p:cNvSpPr txBox="1"/>
          <p:nvPr/>
        </p:nvSpPr>
        <p:spPr>
          <a:xfrm>
            <a:off x="674237" y="5380381"/>
            <a:ext cx="2949146" cy="914400"/>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Carte des organisations créées </a:t>
            </a:r>
          </a:p>
          <a:p>
            <a:pPr eaLnBrk="0" hangingPunct="0">
              <a:lnSpc>
                <a:spcPts val="1800"/>
              </a:lnSpc>
            </a:pPr>
            <a:r>
              <a:rPr lang="fr-FR" sz="2000" b="1" dirty="0">
                <a:solidFill>
                  <a:schemeClr val="bg2"/>
                </a:solidFill>
              </a:rPr>
              <a:t>par l’homme (villes, départements, </a:t>
            </a:r>
          </a:p>
          <a:p>
            <a:pPr eaLnBrk="0" hangingPunct="0">
              <a:lnSpc>
                <a:spcPts val="1800"/>
              </a:lnSpc>
            </a:pPr>
            <a:r>
              <a:rPr lang="fr-FR" sz="2000" b="1" dirty="0">
                <a:solidFill>
                  <a:schemeClr val="bg2"/>
                </a:solidFill>
              </a:rPr>
              <a:t>pays)</a:t>
            </a:r>
          </a:p>
        </p:txBody>
      </p:sp>
      <p:sp>
        <p:nvSpPr>
          <p:cNvPr id="15" name="Rectangle 14">
            <a:extLst>
              <a:ext uri="{FF2B5EF4-FFF2-40B4-BE49-F238E27FC236}">
                <a16:creationId xmlns:a16="http://schemas.microsoft.com/office/drawing/2014/main" id="{9C122F4E-7150-46DD-B773-50436EAE1731}"/>
              </a:ext>
            </a:extLst>
          </p:cNvPr>
          <p:cNvSpPr/>
          <p:nvPr/>
        </p:nvSpPr>
        <p:spPr>
          <a:xfrm>
            <a:off x="6801597" y="6294781"/>
            <a:ext cx="4167593" cy="369332"/>
          </a:xfrm>
          <a:prstGeom prst="rect">
            <a:avLst/>
          </a:prstGeom>
        </p:spPr>
        <p:txBody>
          <a:bodyPr wrap="square">
            <a:spAutoFit/>
          </a:bodyPr>
          <a:lstStyle/>
          <a:p>
            <a:r>
              <a:rPr lang="fr-FR" dirty="0">
                <a:effectLst>
                  <a:outerShdw blurRad="38100" dist="38100" dir="2700000" algn="tl">
                    <a:srgbClr val="000000">
                      <a:alpha val="43137"/>
                    </a:srgbClr>
                  </a:outerShdw>
                </a:effectLst>
              </a:rPr>
              <a:t>Carte des nouvelles régions de France</a:t>
            </a:r>
          </a:p>
        </p:txBody>
      </p:sp>
    </p:spTree>
    <p:extLst>
      <p:ext uri="{BB962C8B-B14F-4D97-AF65-F5344CB8AC3E}">
        <p14:creationId xmlns:p14="http://schemas.microsoft.com/office/powerpoint/2010/main" val="3685532285"/>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1018604" y="1053042"/>
            <a:ext cx="4458424" cy="30683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kern="1200" dirty="0" err="1">
                <a:solidFill>
                  <a:srgbClr val="FFFFFF"/>
                </a:solidFill>
                <a:latin typeface="+mj-lt"/>
                <a:ea typeface="+mj-ea"/>
                <a:cs typeface="+mj-cs"/>
              </a:rPr>
              <a:t>Cartes</a:t>
            </a:r>
            <a:r>
              <a:rPr lang="en-US" sz="6000" b="1" kern="1200" dirty="0">
                <a:solidFill>
                  <a:srgbClr val="FFFFFF"/>
                </a:solidFill>
                <a:latin typeface="+mj-lt"/>
                <a:ea typeface="+mj-ea"/>
                <a:cs typeface="+mj-cs"/>
              </a:rPr>
              <a:t> </a:t>
            </a:r>
            <a:r>
              <a:rPr lang="en-US" sz="6000" b="1" kern="1200" dirty="0" err="1">
                <a:solidFill>
                  <a:srgbClr val="FFFFFF"/>
                </a:solidFill>
                <a:latin typeface="+mj-lt"/>
                <a:ea typeface="+mj-ea"/>
                <a:cs typeface="+mj-cs"/>
              </a:rPr>
              <a:t>satellitaires</a:t>
            </a:r>
            <a:endParaRPr lang="en-US" sz="6000" b="1" kern="1200" dirty="0">
              <a:solidFill>
                <a:srgbClr val="FFFFFF"/>
              </a:solidFill>
              <a:latin typeface="+mj-lt"/>
              <a:ea typeface="+mj-ea"/>
              <a:cs typeface="+mj-cs"/>
            </a:endParaRPr>
          </a:p>
        </p:txBody>
      </p:sp>
      <p:pic>
        <p:nvPicPr>
          <p:cNvPr id="3" name="Image 2"/>
          <p:cNvPicPr>
            <a:picLocks noChangeAspect="1"/>
          </p:cNvPicPr>
          <p:nvPr/>
        </p:nvPicPr>
        <p:blipFill rotWithShape="1">
          <a:blip r:embed="rId3"/>
          <a:srcRect l="37264" r="14352"/>
          <a:stretch/>
        </p:blipFill>
        <p:spPr>
          <a:xfrm>
            <a:off x="7812909" y="321734"/>
            <a:ext cx="2722732" cy="2785534"/>
          </a:xfrm>
          <a:prstGeom prst="rect">
            <a:avLst/>
          </a:prstGeom>
        </p:spPr>
      </p:pic>
      <p:cxnSp>
        <p:nvCxnSpPr>
          <p:cNvPr id="25" name="Straight Connector 24">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4"/>
          <a:srcRect t="911"/>
          <a:stretch/>
        </p:blipFill>
        <p:spPr>
          <a:xfrm>
            <a:off x="6689252" y="3750733"/>
            <a:ext cx="4970046" cy="2794807"/>
          </a:xfrm>
          <a:prstGeom prst="rect">
            <a:avLst/>
          </a:prstGeom>
        </p:spPr>
      </p:pic>
      <p:sp>
        <p:nvSpPr>
          <p:cNvPr id="13" name="ZoneTexte 12"/>
          <p:cNvSpPr txBox="1"/>
          <p:nvPr/>
        </p:nvSpPr>
        <p:spPr>
          <a:xfrm>
            <a:off x="2925288" y="1888177"/>
            <a:ext cx="914400" cy="914400"/>
          </a:xfrm>
          <a:prstGeom prst="rect">
            <a:avLst/>
          </a:prstGeom>
          <a:noFill/>
          <a:effectLst/>
        </p:spPr>
        <p:txBody>
          <a:bodyPr wrap="none" lIns="0" tIns="0" rIns="0" bIns="0" rtlCol="0">
            <a:noAutofit/>
          </a:bodyPr>
          <a:lstStyle/>
          <a:p>
            <a:pPr eaLnBrk="0" hangingPunct="0">
              <a:lnSpc>
                <a:spcPts val="1800"/>
              </a:lnSpc>
            </a:pPr>
            <a:endParaRPr lang="fr-FR" sz="1400" b="1" dirty="0"/>
          </a:p>
        </p:txBody>
      </p:sp>
    </p:spTree>
    <p:extLst>
      <p:ext uri="{BB962C8B-B14F-4D97-AF65-F5344CB8AC3E}">
        <p14:creationId xmlns:p14="http://schemas.microsoft.com/office/powerpoint/2010/main" val="231887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routière</a:t>
            </a:r>
          </a:p>
          <a:p>
            <a:pPr algn="ctr">
              <a:lnSpc>
                <a:spcPct val="90000"/>
              </a:lnSpc>
              <a:spcBef>
                <a:spcPct val="0"/>
              </a:spcBef>
              <a:spcAft>
                <a:spcPts val="600"/>
              </a:spcAft>
            </a:pPr>
            <a:endParaRPr lang="en-US" sz="48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a:stretch>
            <a:fillRect/>
          </a:stretch>
        </p:blipFill>
        <p:spPr>
          <a:xfrm>
            <a:off x="5153822" y="811553"/>
            <a:ext cx="6553545" cy="5242836"/>
          </a:xfrm>
          <a:prstGeom prst="rect">
            <a:avLst/>
          </a:prstGeom>
        </p:spPr>
      </p:pic>
      <p:sp>
        <p:nvSpPr>
          <p:cNvPr id="11" name="ZoneTexte 10">
            <a:extLst>
              <a:ext uri="{FF2B5EF4-FFF2-40B4-BE49-F238E27FC236}">
                <a16:creationId xmlns:a16="http://schemas.microsoft.com/office/drawing/2014/main" id="{94461365-6D99-4D91-BFA3-295E3DE7AB25}"/>
              </a:ext>
            </a:extLst>
          </p:cNvPr>
          <p:cNvSpPr txBox="1"/>
          <p:nvPr/>
        </p:nvSpPr>
        <p:spPr>
          <a:xfrm>
            <a:off x="628778" y="6054389"/>
            <a:ext cx="2949146" cy="325395"/>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Carte des routes pour automobiles</a:t>
            </a:r>
          </a:p>
        </p:txBody>
      </p:sp>
      <p:sp>
        <p:nvSpPr>
          <p:cNvPr id="14" name="Rectangle 13">
            <a:extLst>
              <a:ext uri="{FF2B5EF4-FFF2-40B4-BE49-F238E27FC236}">
                <a16:creationId xmlns:a16="http://schemas.microsoft.com/office/drawing/2014/main" id="{BB60D253-E50A-4710-B53B-8D7E14657D6D}"/>
              </a:ext>
            </a:extLst>
          </p:cNvPr>
          <p:cNvSpPr/>
          <p:nvPr/>
        </p:nvSpPr>
        <p:spPr>
          <a:xfrm>
            <a:off x="6526823" y="6195118"/>
            <a:ext cx="5036399" cy="369332"/>
          </a:xfrm>
          <a:prstGeom prst="rect">
            <a:avLst/>
          </a:prstGeom>
        </p:spPr>
        <p:txBody>
          <a:bodyPr wrap="square">
            <a:spAutoFit/>
          </a:bodyPr>
          <a:lstStyle/>
          <a:p>
            <a:r>
              <a:rPr lang="fr-FR" dirty="0">
                <a:effectLst>
                  <a:outerShdw blurRad="38100" dist="38100" dir="2700000" algn="tl">
                    <a:srgbClr val="000000">
                      <a:alpha val="43137"/>
                    </a:srgbClr>
                  </a:outerShdw>
                </a:effectLst>
              </a:rPr>
              <a:t>Carte routière IGN (édition 2015, 1/1 000 000)</a:t>
            </a:r>
          </a:p>
        </p:txBody>
      </p:sp>
      <p:pic>
        <p:nvPicPr>
          <p:cNvPr id="15" name="Image 14">
            <a:extLst>
              <a:ext uri="{FF2B5EF4-FFF2-40B4-BE49-F238E27FC236}">
                <a16:creationId xmlns:a16="http://schemas.microsoft.com/office/drawing/2014/main" id="{C913736F-3DF3-4ABD-B7D6-BC7B37A1FA27}"/>
              </a:ext>
            </a:extLst>
          </p:cNvPr>
          <p:cNvPicPr>
            <a:picLocks noChangeAspect="1"/>
          </p:cNvPicPr>
          <p:nvPr/>
        </p:nvPicPr>
        <p:blipFill>
          <a:blip r:embed="rId4"/>
          <a:stretch>
            <a:fillRect/>
          </a:stretch>
        </p:blipFill>
        <p:spPr>
          <a:xfrm>
            <a:off x="8430594" y="4807653"/>
            <a:ext cx="3190875" cy="1190625"/>
          </a:xfrm>
          <a:prstGeom prst="rect">
            <a:avLst/>
          </a:prstGeom>
        </p:spPr>
      </p:pic>
    </p:spTree>
    <p:extLst>
      <p:ext uri="{BB962C8B-B14F-4D97-AF65-F5344CB8AC3E}">
        <p14:creationId xmlns:p14="http://schemas.microsoft.com/office/powerpoint/2010/main" val="303527133"/>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marine</a:t>
            </a:r>
          </a:p>
          <a:p>
            <a:pPr algn="ctr">
              <a:lnSpc>
                <a:spcPct val="90000"/>
              </a:lnSpc>
              <a:spcBef>
                <a:spcPct val="0"/>
              </a:spcBef>
              <a:spcAft>
                <a:spcPts val="600"/>
              </a:spcAft>
            </a:pPr>
            <a:endParaRPr lang="en-US" sz="4800" kern="120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tretch>
            <a:fillRect/>
          </a:stretch>
        </p:blipFill>
        <p:spPr>
          <a:xfrm>
            <a:off x="5153822" y="623138"/>
            <a:ext cx="6553545" cy="5619665"/>
          </a:xfrm>
          <a:prstGeom prst="rect">
            <a:avLst/>
          </a:prstGeom>
        </p:spPr>
      </p:pic>
      <p:sp>
        <p:nvSpPr>
          <p:cNvPr id="12" name="ZoneTexte 11">
            <a:extLst>
              <a:ext uri="{FF2B5EF4-FFF2-40B4-BE49-F238E27FC236}">
                <a16:creationId xmlns:a16="http://schemas.microsoft.com/office/drawing/2014/main" id="{9727E05F-DE5F-4762-A884-9185A07696CC}"/>
              </a:ext>
            </a:extLst>
          </p:cNvPr>
          <p:cNvSpPr txBox="1"/>
          <p:nvPr/>
        </p:nvSpPr>
        <p:spPr>
          <a:xfrm>
            <a:off x="484633" y="5618205"/>
            <a:ext cx="2949146" cy="325395"/>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Représente les éléments </a:t>
            </a:r>
          </a:p>
          <a:p>
            <a:pPr eaLnBrk="0" hangingPunct="0">
              <a:lnSpc>
                <a:spcPts val="1800"/>
              </a:lnSpc>
            </a:pPr>
            <a:r>
              <a:rPr lang="fr-FR" sz="2000" b="1" dirty="0">
                <a:solidFill>
                  <a:schemeClr val="bg2"/>
                </a:solidFill>
              </a:rPr>
              <a:t>Indispensables pour la navigation </a:t>
            </a:r>
          </a:p>
          <a:p>
            <a:pPr eaLnBrk="0" hangingPunct="0">
              <a:lnSpc>
                <a:spcPts val="1800"/>
              </a:lnSpc>
            </a:pPr>
            <a:r>
              <a:rPr lang="fr-FR" sz="2000" b="1" dirty="0">
                <a:solidFill>
                  <a:schemeClr val="bg2"/>
                </a:solidFill>
              </a:rPr>
              <a:t>en mer</a:t>
            </a:r>
          </a:p>
        </p:txBody>
      </p:sp>
      <p:sp>
        <p:nvSpPr>
          <p:cNvPr id="14" name="Rectangle 13">
            <a:extLst>
              <a:ext uri="{FF2B5EF4-FFF2-40B4-BE49-F238E27FC236}">
                <a16:creationId xmlns:a16="http://schemas.microsoft.com/office/drawing/2014/main" id="{44923DA4-1205-4C66-A4B8-8B47C6364F49}"/>
              </a:ext>
            </a:extLst>
          </p:cNvPr>
          <p:cNvSpPr/>
          <p:nvPr/>
        </p:nvSpPr>
        <p:spPr>
          <a:xfrm>
            <a:off x="6385562" y="6242803"/>
            <a:ext cx="5036399" cy="369332"/>
          </a:xfrm>
          <a:prstGeom prst="rect">
            <a:avLst/>
          </a:prstGeom>
        </p:spPr>
        <p:txBody>
          <a:bodyPr wrap="square">
            <a:spAutoFit/>
          </a:bodyPr>
          <a:lstStyle/>
          <a:p>
            <a:r>
              <a:rPr lang="fr-FR" dirty="0">
                <a:effectLst>
                  <a:outerShdw blurRad="38100" dist="38100" dir="2700000" algn="tl">
                    <a:srgbClr val="000000">
                      <a:alpha val="43137"/>
                    </a:srgbClr>
                  </a:outerShdw>
                </a:effectLst>
              </a:rPr>
              <a:t>Exemple de carte marine actuelle</a:t>
            </a:r>
          </a:p>
        </p:txBody>
      </p:sp>
    </p:spTree>
    <p:extLst>
      <p:ext uri="{BB962C8B-B14F-4D97-AF65-F5344CB8AC3E}">
        <p14:creationId xmlns:p14="http://schemas.microsoft.com/office/powerpoint/2010/main" val="2532563738"/>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rgbClr val="FFFFFF"/>
                </a:solidFill>
                <a:latin typeface="+mj-lt"/>
                <a:ea typeface="+mj-ea"/>
                <a:cs typeface="+mj-cs"/>
              </a:rPr>
              <a:t>Carte touristique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a:stretch>
            <a:fillRect/>
          </a:stretch>
        </p:blipFill>
        <p:spPr>
          <a:xfrm>
            <a:off x="5437822" y="492573"/>
            <a:ext cx="5692424" cy="5592806"/>
          </a:xfrm>
          <a:prstGeom prst="rect">
            <a:avLst/>
          </a:prstGeom>
        </p:spPr>
      </p:pic>
      <p:sp>
        <p:nvSpPr>
          <p:cNvPr id="11" name="ZoneTexte 10">
            <a:extLst>
              <a:ext uri="{FF2B5EF4-FFF2-40B4-BE49-F238E27FC236}">
                <a16:creationId xmlns:a16="http://schemas.microsoft.com/office/drawing/2014/main" id="{1CBA87FE-F617-4CBB-855E-BE8F91FD0D59}"/>
              </a:ext>
            </a:extLst>
          </p:cNvPr>
          <p:cNvSpPr txBox="1"/>
          <p:nvPr/>
        </p:nvSpPr>
        <p:spPr>
          <a:xfrm>
            <a:off x="674237" y="5588402"/>
            <a:ext cx="2949146" cy="325395"/>
          </a:xfrm>
          <a:prstGeom prst="rect">
            <a:avLst/>
          </a:prstGeom>
          <a:noFill/>
          <a:effectLst/>
        </p:spPr>
        <p:txBody>
          <a:bodyPr wrap="none" lIns="0" tIns="0" rIns="0" bIns="0" rtlCol="0">
            <a:noAutofit/>
          </a:bodyPr>
          <a:lstStyle/>
          <a:p>
            <a:pPr eaLnBrk="0" hangingPunct="0">
              <a:lnSpc>
                <a:spcPts val="1800"/>
              </a:lnSpc>
            </a:pPr>
            <a:r>
              <a:rPr lang="fr-FR" sz="2000" b="1" dirty="0">
                <a:solidFill>
                  <a:schemeClr val="bg2"/>
                </a:solidFill>
              </a:rPr>
              <a:t>= Carte des éléments remarquables </a:t>
            </a:r>
          </a:p>
          <a:p>
            <a:pPr eaLnBrk="0" hangingPunct="0">
              <a:lnSpc>
                <a:spcPts val="1800"/>
              </a:lnSpc>
            </a:pPr>
            <a:r>
              <a:rPr lang="fr-FR" sz="2000" b="1" dirty="0">
                <a:solidFill>
                  <a:schemeClr val="bg2"/>
                </a:solidFill>
              </a:rPr>
              <a:t>à visiter</a:t>
            </a:r>
          </a:p>
        </p:txBody>
      </p:sp>
      <p:sp>
        <p:nvSpPr>
          <p:cNvPr id="14" name="Rectangle 13">
            <a:extLst>
              <a:ext uri="{FF2B5EF4-FFF2-40B4-BE49-F238E27FC236}">
                <a16:creationId xmlns:a16="http://schemas.microsoft.com/office/drawing/2014/main" id="{E2760730-F20C-4F61-80CB-BBCB0D6E186E}"/>
              </a:ext>
            </a:extLst>
          </p:cNvPr>
          <p:cNvSpPr/>
          <p:nvPr/>
        </p:nvSpPr>
        <p:spPr>
          <a:xfrm>
            <a:off x="5521429" y="6085379"/>
            <a:ext cx="6716577" cy="369332"/>
          </a:xfrm>
          <a:prstGeom prst="rect">
            <a:avLst/>
          </a:prstGeom>
        </p:spPr>
        <p:txBody>
          <a:bodyPr wrap="square">
            <a:spAutoFit/>
          </a:bodyPr>
          <a:lstStyle/>
          <a:p>
            <a:r>
              <a:rPr lang="fr-FR" dirty="0">
                <a:effectLst>
                  <a:outerShdw blurRad="38100" dist="38100" dir="2700000" algn="tl">
                    <a:srgbClr val="000000">
                      <a:alpha val="43137"/>
                    </a:srgbClr>
                  </a:outerShdw>
                </a:effectLst>
              </a:rPr>
              <a:t>Carte des sites culturels et touristiques en Ile de France (2016)</a:t>
            </a:r>
          </a:p>
        </p:txBody>
      </p:sp>
      <p:pic>
        <p:nvPicPr>
          <p:cNvPr id="15" name="Image 14">
            <a:extLst>
              <a:ext uri="{FF2B5EF4-FFF2-40B4-BE49-F238E27FC236}">
                <a16:creationId xmlns:a16="http://schemas.microsoft.com/office/drawing/2014/main" id="{333D6EBE-3462-4404-A5AF-4D23E2279348}"/>
              </a:ext>
            </a:extLst>
          </p:cNvPr>
          <p:cNvPicPr>
            <a:picLocks noChangeAspect="1"/>
          </p:cNvPicPr>
          <p:nvPr/>
        </p:nvPicPr>
        <p:blipFill>
          <a:blip r:embed="rId4"/>
          <a:stretch>
            <a:fillRect/>
          </a:stretch>
        </p:blipFill>
        <p:spPr>
          <a:xfrm>
            <a:off x="9569585" y="3429000"/>
            <a:ext cx="2329292" cy="2196190"/>
          </a:xfrm>
          <a:prstGeom prst="rect">
            <a:avLst/>
          </a:prstGeom>
        </p:spPr>
      </p:pic>
    </p:spTree>
    <p:extLst>
      <p:ext uri="{BB962C8B-B14F-4D97-AF65-F5344CB8AC3E}">
        <p14:creationId xmlns:p14="http://schemas.microsoft.com/office/powerpoint/2010/main" val="62296106"/>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6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lnSpc>
                <a:spcPct val="90000"/>
              </a:lnSpc>
            </a:pPr>
            <a:r>
              <a:rPr lang="en-US" sz="4800" kern="1200">
                <a:solidFill>
                  <a:srgbClr val="FFFFFF"/>
                </a:solidFill>
                <a:latin typeface="+mj-lt"/>
                <a:ea typeface="+mj-ea"/>
                <a:cs typeface="+mj-cs"/>
              </a:rPr>
              <a:t>Les composants de la carte</a:t>
            </a:r>
          </a:p>
        </p:txBody>
      </p:sp>
      <p:cxnSp>
        <p:nvCxnSpPr>
          <p:cNvPr id="69" name="Straight Connector 6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il_fi" descr="http://i2.cdscdn.com/pdt2/4/3/4/1/700x700/rav11434/rw/puzzleball-mappemonde-180p.jpg"/>
          <p:cNvPicPr/>
          <p:nvPr/>
        </p:nvPicPr>
        <p:blipFill>
          <a:blip r:embed="rId3"/>
          <a:stretch>
            <a:fillRect/>
          </a:stretch>
        </p:blipFill>
        <p:spPr bwMode="auto">
          <a:xfrm>
            <a:off x="5490196" y="492573"/>
            <a:ext cx="5880796" cy="5880796"/>
          </a:xfrm>
          <a:prstGeom prst="rect">
            <a:avLst/>
          </a:prstGeom>
          <a:noFill/>
        </p:spPr>
      </p:pic>
    </p:spTree>
    <p:extLst>
      <p:ext uri="{BB962C8B-B14F-4D97-AF65-F5344CB8AC3E}">
        <p14:creationId xmlns:p14="http://schemas.microsoft.com/office/powerpoint/2010/main" val="3640423691"/>
      </p:ext>
    </p:extLst>
  </p:cSld>
  <p:clrMapOvr>
    <a:masterClrMapping/>
  </p:clrMapOvr>
  <p:transition spd="med">
    <p:fade/>
  </p:transition>
</p:sld>
</file>

<file path=ppt/theme/theme1.xml><?xml version="1.0" encoding="utf-8"?>
<a:theme xmlns:a="http://schemas.openxmlformats.org/drawingml/2006/main" name="1_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ad2cea4b-1ae1-406a-b3a9-bc2e9996292a" xsi:nil="true"/>
    <SharedWithUsers xmlns="ca00ac61-66ec-4b37-8c91-766be8f250e9">
      <UserInfo>
        <DisplayName>Aurélien HEMERY</DisplayName>
        <AccountId>96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9D45DBC65E9A4484C33080B157855F" ma:contentTypeVersion="10" ma:contentTypeDescription="Crée un document." ma:contentTypeScope="" ma:versionID="0c542b6fea43669875e6a52bc9488728">
  <xsd:schema xmlns:xsd="http://www.w3.org/2001/XMLSchema" xmlns:xs="http://www.w3.org/2001/XMLSchema" xmlns:p="http://schemas.microsoft.com/office/2006/metadata/properties" xmlns:ns2="ad2cea4b-1ae1-406a-b3a9-bc2e9996292a" xmlns:ns3="ca00ac61-66ec-4b37-8c91-766be8f250e9" targetNamespace="http://schemas.microsoft.com/office/2006/metadata/properties" ma:root="true" ma:fieldsID="1cbbeee2bcf4fd0e150cc6ca807f1dc3" ns2:_="" ns3:_="">
    <xsd:import namespace="ad2cea4b-1ae1-406a-b3a9-bc2e9996292a"/>
    <xsd:import namespace="ca00ac61-66ec-4b37-8c91-766be8f250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AutoTags" minOccurs="0"/>
                <xsd:element ref="ns2:MediaServiceOCR"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cea4b-1ae1-406a-b3a9-bc2e999629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État de validation" ma:internalName="_x0024_Resources_x003a_core_x002c_Signoff_Status_x003b_">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00ac61-66ec-4b37-8c91-766be8f250e9"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1711B6-1DD8-453D-ABF0-0176294EB834}">
  <ds:schemaRefs>
    <ds:schemaRef ds:uri="http://schemas.microsoft.com/sharepoint/v3/contenttype/forms"/>
  </ds:schemaRefs>
</ds:datastoreItem>
</file>

<file path=customXml/itemProps2.xml><?xml version="1.0" encoding="utf-8"?>
<ds:datastoreItem xmlns:ds="http://schemas.openxmlformats.org/officeDocument/2006/customXml" ds:itemID="{A282A43E-8B46-43C8-A4C7-6E826DDF3EB8}">
  <ds:schemaRefs>
    <ds:schemaRef ds:uri="http://schemas.microsoft.com/office/2006/metadata/properties"/>
    <ds:schemaRef ds:uri="http://schemas.microsoft.com/office/infopath/2007/PartnerControls"/>
    <ds:schemaRef ds:uri="ad2cea4b-1ae1-406a-b3a9-bc2e9996292a"/>
    <ds:schemaRef ds:uri="ca00ac61-66ec-4b37-8c91-766be8f250e9"/>
  </ds:schemaRefs>
</ds:datastoreItem>
</file>

<file path=customXml/itemProps3.xml><?xml version="1.0" encoding="utf-8"?>
<ds:datastoreItem xmlns:ds="http://schemas.openxmlformats.org/officeDocument/2006/customXml" ds:itemID="{28CF628B-1341-4BCF-8EFF-D7BEE83736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cea4b-1ae1-406a-b3a9-bc2e9996292a"/>
    <ds:schemaRef ds:uri="ca00ac61-66ec-4b37-8c91-766be8f25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TotalTime>
  <Words>2631</Words>
  <Application>Microsoft Office PowerPoint</Application>
  <PresentationFormat>Grand écran</PresentationFormat>
  <Paragraphs>526</Paragraphs>
  <Slides>113</Slides>
  <Notes>55</Notes>
  <HiddenSlides>0</HiddenSlides>
  <MMClips>0</MMClips>
  <ScaleCrop>false</ScaleCrop>
  <HeadingPairs>
    <vt:vector size="4" baseType="variant">
      <vt:variant>
        <vt:lpstr>Thème</vt:lpstr>
      </vt:variant>
      <vt:variant>
        <vt:i4>2</vt:i4>
      </vt:variant>
      <vt:variant>
        <vt:lpstr>Titres des diapositives</vt:lpstr>
      </vt:variant>
      <vt:variant>
        <vt:i4>113</vt:i4>
      </vt:variant>
    </vt:vector>
  </HeadingPairs>
  <TitlesOfParts>
    <vt:vector size="115" baseType="lpstr">
      <vt:lpstr>1_Office Theme</vt:lpstr>
      <vt:lpstr>Office Theme</vt:lpstr>
      <vt:lpstr>GISDAY 2019</vt:lpstr>
      <vt:lpstr>Comment utiliser  ce document ? </vt:lpstr>
      <vt:lpstr>Sommaire</vt:lpstr>
      <vt:lpstr>Présentation PowerPoint</vt:lpstr>
      <vt:lpstr>Qui sommes nous ?</vt:lpstr>
      <vt:lpstr>Présentation PowerPoint</vt:lpstr>
      <vt:lpstr>Présentation PowerPoint</vt:lpstr>
      <vt:lpstr>Ce que nous faisons</vt:lpstr>
      <vt:lpstr>Ce que nous faisons</vt:lpstr>
      <vt:lpstr>Ce que nous faisons</vt:lpstr>
      <vt:lpstr>C’est quoi un SIG ?</vt:lpstr>
      <vt:lpstr>C’est quoi un SIG ?</vt:lpstr>
      <vt:lpstr>C’est quoi un SIG ?</vt:lpstr>
      <vt:lpstr>Comment fonctionne un SIG ?</vt:lpstr>
      <vt:lpstr>A quoi sert un SIG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 utilise un SIG ?</vt:lpstr>
      <vt:lpstr>L’éducation</vt:lpstr>
      <vt:lpstr>Pétrole et Pipeline</vt:lpstr>
      <vt:lpstr>Développement durable</vt:lpstr>
      <vt:lpstr>Ressources naturelles</vt:lpstr>
      <vt:lpstr>Santé et social</vt:lpstr>
      <vt:lpstr>Sécurité civile  &amp; intérieure</vt:lpstr>
      <vt:lpstr>Télécommunications</vt:lpstr>
      <vt:lpstr>Immobilier</vt:lpstr>
      <vt:lpstr>Transport</vt:lpstr>
      <vt:lpstr>Eau</vt:lpstr>
      <vt:lpstr>Electricité et Gaz</vt:lpstr>
      <vt:lpstr>Commerce</vt:lpstr>
      <vt:lpstr>Banque et métiers de la finance</vt:lpstr>
      <vt:lpstr>Industrie</vt:lpstr>
      <vt:lpstr>Collectivités territoriales</vt:lpstr>
      <vt:lpstr>Introduction</vt:lpstr>
      <vt:lpstr>Quelques définitions !</vt:lpstr>
      <vt:lpstr>Présentation PowerPoint</vt:lpstr>
      <vt:lpstr>Présentation PowerPoint</vt:lpstr>
      <vt:lpstr>Présentation PowerPoint</vt:lpstr>
      <vt:lpstr>Présentation PowerPoint</vt:lpstr>
      <vt:lpstr>Présentation PowerPoint</vt:lpstr>
      <vt:lpstr>Présentation PowerPoint</vt:lpstr>
      <vt:lpstr>Les SIG par l’exemple</vt:lpstr>
      <vt:lpstr>Les cartes :   Montrer un exemple de carte  Avez-vous déjà vu des cartes ? Quelles cartes connaissez-vous ? A quoi servent-elles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résumé …</vt:lpstr>
      <vt:lpstr>Présentation PowerPoint</vt:lpstr>
      <vt:lpstr>Présentation PowerPoint</vt:lpstr>
      <vt:lpstr>Présentation PowerPoint</vt:lpstr>
      <vt:lpstr>Présentation PowerPoint</vt:lpstr>
      <vt:lpstr>Présentation PowerPoint</vt:lpstr>
      <vt:lpstr>Présentation PowerPoint</vt:lpstr>
      <vt:lpstr>Intoxication mortelle</vt:lpstr>
      <vt:lpstr>Surveiller le changement    Si une image vaut 1 000 mots, une carte en vaut 10 000 !  Cette carte révèle clairement l'ampleur du recul des glaciers dans l'hémisphère sud. </vt:lpstr>
      <vt:lpstr>Gérer et répondre aux événements  Les SIG offrent une connaissance de la situation en temps réel. Cette carte des ouragans et cyclones montre l'impact potentiel sur les personnes et les entreprises, la trajectoire probable et les ondes des tempêtes. </vt:lpstr>
      <vt:lpstr>Effectuer des prévisions  Cette carte met en évidence les problèmes qui se posent à une intersection de Fort Mitchell, dans le Kentucky et là où les prévisions indiquent que le trafic devrait s’aggraver en raison des changements d'aménagements prévus. </vt:lpstr>
      <vt:lpstr>Définir les priorités  Les SIG aident à définir des priorités en fonction de l'analyse spatiale. En analysant les tendances de la criminalité, les responsables de la sécurité publique peuvent identifier les zones cibles et affecter des agents à ces zones. Visualisez cette carte. </vt:lpstr>
      <vt:lpstr>Comprendre les tendances  Les SIG vous aident à mieux comprendre les données beaucoup plus difficile à interpréter avec un simple tableur. Cette carte mesure la croissance ou les pertes d’emplois dans différents secteurs et quantifie l’avantage concurrentiel local. </vt:lpstr>
      <vt:lpstr>Les différents types de cartes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composants de la carte</vt:lpstr>
      <vt:lpstr>Les composants de la carte</vt:lpstr>
      <vt:lpstr>Le titre</vt:lpstr>
      <vt:lpstr>L’échelle</vt:lpstr>
      <vt:lpstr>  Petite échelle = représentation réduite d’un espace très vaste </vt:lpstr>
      <vt:lpstr>  Grande échelle = représentation d’un espace plus restreint </vt:lpstr>
      <vt:lpstr>La flèche Nord</vt:lpstr>
      <vt:lpstr>La légende</vt:lpstr>
      <vt:lpstr>La source</vt:lpstr>
      <vt:lpstr>Comment fabrique-t-on les cartes ?</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GISDAYS 2019</dc:title>
  <dc:creator>Alexandre GOUX</dc:creator>
  <cp:lastModifiedBy>Alexandre GOUX</cp:lastModifiedBy>
  <cp:revision>6</cp:revision>
  <dcterms:created xsi:type="dcterms:W3CDTF">2019-10-28T14:30:40Z</dcterms:created>
  <dcterms:modified xsi:type="dcterms:W3CDTF">2019-10-29T10:31:44Z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0x010100EE9D45DBC65E9A4484C33080B157855F</vt:lpwstr>
  </property>
</Properties>
</file>